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68" r:id="rId3"/>
    <p:sldId id="257" r:id="rId4"/>
    <p:sldId id="265" r:id="rId5"/>
    <p:sldId id="264" r:id="rId6"/>
    <p:sldId id="292" r:id="rId7"/>
    <p:sldId id="291" r:id="rId8"/>
    <p:sldId id="295" r:id="rId9"/>
    <p:sldId id="269" r:id="rId10"/>
    <p:sldId id="293" r:id="rId11"/>
    <p:sldId id="294" r:id="rId12"/>
  </p:sldIdLst>
  <p:sldSz cx="9144000" cy="5143500" type="screen16x9"/>
  <p:notesSz cx="6858000" cy="9144000"/>
  <p:embeddedFontLst>
    <p:embeddedFont>
      <p:font typeface="Nunito Sans" pitchFamily="2" charset="-52"/>
      <p:regular r:id="rId14"/>
      <p:bold r:id="rId15"/>
      <p:italic r:id="rId16"/>
      <p:boldItalic r:id="rId17"/>
    </p:embeddedFont>
    <p:embeddedFont>
      <p:font typeface="Oswald" panose="00000500000000000000" pitchFamily="2" charset="-52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o San" initials="XS" lastIdx="1" clrIdx="0">
    <p:extLst>
      <p:ext uri="{19B8F6BF-5375-455C-9EA6-DF929625EA0E}">
        <p15:presenceInfo xmlns:p15="http://schemas.microsoft.com/office/powerpoint/2012/main" userId="f73c85ad12ae1c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E922C-0F4A-4B72-A662-8BF989195D2F}">
  <a:tblStyle styleId="{60AE922C-0F4A-4B72-A662-8BF989195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7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9T09:48:22.237" idx="1">
    <p:pos x="10" y="10"/>
    <p:text>принц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16b25c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16b25c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49eb7c9190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49eb7c9190_1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31bbe40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431bbe40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49eb7c9190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49eb7c9190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49eb7c9190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49eb7c9190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49eb7c9190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49eb7c9190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012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49eb7c9190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49eb7c9190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9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431bbe40f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431bbe40f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31bbe40f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31bbe40f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900" y="2880851"/>
            <a:ext cx="722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500">
                <a:solidFill>
                  <a:srgbClr val="DBDDD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08550" y="3718600"/>
            <a:ext cx="2526900" cy="609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427688" y="-964989"/>
            <a:ext cx="10278780" cy="3598756"/>
            <a:chOff x="-427688" y="-964989"/>
            <a:chExt cx="10278780" cy="3598756"/>
          </a:xfrm>
        </p:grpSpPr>
        <p:sp>
          <p:nvSpPr>
            <p:cNvPr id="12" name="Google Shape;12;p2"/>
            <p:cNvSpPr/>
            <p:nvPr/>
          </p:nvSpPr>
          <p:spPr>
            <a:xfrm rot="-1449088" flipH="1">
              <a:off x="1119134" y="1133119"/>
              <a:ext cx="1786544" cy="433433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700331" flipH="1">
              <a:off x="-225564" y="433045"/>
              <a:ext cx="5529971" cy="838397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 rot="-137111">
              <a:off x="-307664" y="-774384"/>
              <a:ext cx="9600213" cy="1990027"/>
              <a:chOff x="-298127" y="-284750"/>
              <a:chExt cx="9475087" cy="1964090"/>
            </a:xfrm>
          </p:grpSpPr>
          <p:sp>
            <p:nvSpPr>
              <p:cNvPr id="15" name="Google Shape;15;p2"/>
              <p:cNvSpPr/>
              <p:nvPr/>
            </p:nvSpPr>
            <p:spPr>
              <a:xfrm rot="294362" flipH="1">
                <a:off x="7954393" y="1118963"/>
                <a:ext cx="1205706" cy="445962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94362" flipH="1">
                <a:off x="-90465" y="126338"/>
                <a:ext cx="2458349" cy="969912"/>
              </a:xfrm>
              <a:custGeom>
                <a:avLst/>
                <a:gdLst/>
                <a:ahLst/>
                <a:cxnLst/>
                <a:rect l="l" t="t" r="r" b="b"/>
                <a:pathLst>
                  <a:path w="119626" h="47197" extrusionOk="0">
                    <a:moveTo>
                      <a:pt x="3222" y="0"/>
                    </a:moveTo>
                    <a:cubicBezTo>
                      <a:pt x="1615" y="0"/>
                      <a:pt x="1" y="934"/>
                      <a:pt x="591" y="2355"/>
                    </a:cubicBezTo>
                    <a:cubicBezTo>
                      <a:pt x="863" y="2941"/>
                      <a:pt x="1491" y="3129"/>
                      <a:pt x="1889" y="3589"/>
                    </a:cubicBezTo>
                    <a:cubicBezTo>
                      <a:pt x="2223" y="3987"/>
                      <a:pt x="2244" y="4866"/>
                      <a:pt x="2370" y="5326"/>
                    </a:cubicBezTo>
                    <a:cubicBezTo>
                      <a:pt x="2537" y="5870"/>
                      <a:pt x="2684" y="6393"/>
                      <a:pt x="2893" y="6916"/>
                    </a:cubicBezTo>
                    <a:cubicBezTo>
                      <a:pt x="3270" y="7837"/>
                      <a:pt x="3814" y="8716"/>
                      <a:pt x="4755" y="9343"/>
                    </a:cubicBezTo>
                    <a:cubicBezTo>
                      <a:pt x="6513" y="10515"/>
                      <a:pt x="8814" y="10934"/>
                      <a:pt x="10760" y="11833"/>
                    </a:cubicBezTo>
                    <a:cubicBezTo>
                      <a:pt x="12078" y="12440"/>
                      <a:pt x="13208" y="13214"/>
                      <a:pt x="14024" y="14240"/>
                    </a:cubicBezTo>
                    <a:cubicBezTo>
                      <a:pt x="17309" y="18215"/>
                      <a:pt x="16912" y="23320"/>
                      <a:pt x="20364" y="27254"/>
                    </a:cubicBezTo>
                    <a:cubicBezTo>
                      <a:pt x="22111" y="29262"/>
                      <a:pt x="23800" y="34354"/>
                      <a:pt x="27485" y="34354"/>
                    </a:cubicBezTo>
                    <a:cubicBezTo>
                      <a:pt x="27640" y="34354"/>
                      <a:pt x="27798" y="34345"/>
                      <a:pt x="27959" y="34326"/>
                    </a:cubicBezTo>
                    <a:cubicBezTo>
                      <a:pt x="29989" y="34096"/>
                      <a:pt x="32060" y="32778"/>
                      <a:pt x="34006" y="32234"/>
                    </a:cubicBezTo>
                    <a:cubicBezTo>
                      <a:pt x="36110" y="31633"/>
                      <a:pt x="38272" y="31316"/>
                      <a:pt x="40466" y="31316"/>
                    </a:cubicBezTo>
                    <a:cubicBezTo>
                      <a:pt x="41480" y="31316"/>
                      <a:pt x="42501" y="31384"/>
                      <a:pt x="43527" y="31523"/>
                    </a:cubicBezTo>
                    <a:cubicBezTo>
                      <a:pt x="51457" y="32569"/>
                      <a:pt x="57985" y="36984"/>
                      <a:pt x="63969" y="40834"/>
                    </a:cubicBezTo>
                    <a:cubicBezTo>
                      <a:pt x="68153" y="43536"/>
                      <a:pt x="72969" y="47196"/>
                      <a:pt x="78747" y="47196"/>
                    </a:cubicBezTo>
                    <a:cubicBezTo>
                      <a:pt x="79008" y="47196"/>
                      <a:pt x="79271" y="47189"/>
                      <a:pt x="79536" y="47173"/>
                    </a:cubicBezTo>
                    <a:cubicBezTo>
                      <a:pt x="84077" y="46922"/>
                      <a:pt x="88157" y="44725"/>
                      <a:pt x="92572" y="43930"/>
                    </a:cubicBezTo>
                    <a:cubicBezTo>
                      <a:pt x="96422" y="43240"/>
                      <a:pt x="100418" y="43533"/>
                      <a:pt x="104289" y="43030"/>
                    </a:cubicBezTo>
                    <a:cubicBezTo>
                      <a:pt x="104686" y="42989"/>
                      <a:pt x="105084" y="42926"/>
                      <a:pt x="105502" y="42842"/>
                    </a:cubicBezTo>
                    <a:cubicBezTo>
                      <a:pt x="109938" y="42068"/>
                      <a:pt x="119626" y="34954"/>
                      <a:pt x="111047" y="33364"/>
                    </a:cubicBezTo>
                    <a:cubicBezTo>
                      <a:pt x="105084" y="32276"/>
                      <a:pt x="98200" y="33887"/>
                      <a:pt x="92802" y="31209"/>
                    </a:cubicBezTo>
                    <a:cubicBezTo>
                      <a:pt x="79745" y="24743"/>
                      <a:pt x="63446" y="24157"/>
                      <a:pt x="49218" y="19617"/>
                    </a:cubicBezTo>
                    <a:cubicBezTo>
                      <a:pt x="43903" y="17943"/>
                      <a:pt x="38861" y="15809"/>
                      <a:pt x="33881" y="13591"/>
                    </a:cubicBezTo>
                    <a:cubicBezTo>
                      <a:pt x="31579" y="12545"/>
                      <a:pt x="29299" y="11499"/>
                      <a:pt x="26955" y="10494"/>
                    </a:cubicBezTo>
                    <a:cubicBezTo>
                      <a:pt x="24695" y="9511"/>
                      <a:pt x="22268" y="8716"/>
                      <a:pt x="20050" y="7732"/>
                    </a:cubicBezTo>
                    <a:cubicBezTo>
                      <a:pt x="18774" y="7146"/>
                      <a:pt x="17372" y="6874"/>
                      <a:pt x="16012" y="6414"/>
                    </a:cubicBezTo>
                    <a:cubicBezTo>
                      <a:pt x="14443" y="5870"/>
                      <a:pt x="12936" y="5242"/>
                      <a:pt x="11451" y="4552"/>
                    </a:cubicBezTo>
                    <a:cubicBezTo>
                      <a:pt x="10049" y="3924"/>
                      <a:pt x="8731" y="3171"/>
                      <a:pt x="7517" y="2313"/>
                    </a:cubicBezTo>
                    <a:cubicBezTo>
                      <a:pt x="6596" y="1644"/>
                      <a:pt x="5739" y="765"/>
                      <a:pt x="4651" y="284"/>
                    </a:cubicBezTo>
                    <a:cubicBezTo>
                      <a:pt x="4219" y="90"/>
                      <a:pt x="3721" y="0"/>
                      <a:pt x="3222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94362" flipH="1">
                <a:off x="506300" y="207746"/>
                <a:ext cx="49896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54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19" y="168"/>
                      <a:pt x="816" y="314"/>
                      <a:pt x="1151" y="356"/>
                    </a:cubicBezTo>
                    <a:cubicBezTo>
                      <a:pt x="1569" y="440"/>
                      <a:pt x="1988" y="503"/>
                      <a:pt x="2427" y="545"/>
                    </a:cubicBezTo>
                    <a:cubicBezTo>
                      <a:pt x="1674" y="294"/>
                      <a:pt x="858" y="105"/>
                      <a:pt x="0" y="1"/>
                    </a:cubicBezTo>
                    <a:close/>
                  </a:path>
                </a:pathLst>
              </a:custGeom>
              <a:solidFill>
                <a:srgbClr val="75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294362" flipH="1">
                <a:off x="4163044" y="201363"/>
                <a:ext cx="3591841" cy="1179792"/>
              </a:xfrm>
              <a:custGeom>
                <a:avLst/>
                <a:gdLst/>
                <a:ahLst/>
                <a:cxnLst/>
                <a:rect l="l" t="t" r="r" b="b"/>
                <a:pathLst>
                  <a:path w="174783" h="57410" extrusionOk="0">
                    <a:moveTo>
                      <a:pt x="48077" y="0"/>
                    </a:moveTo>
                    <a:cubicBezTo>
                      <a:pt x="46811" y="0"/>
                      <a:pt x="45627" y="231"/>
                      <a:pt x="44805" y="829"/>
                    </a:cubicBezTo>
                    <a:cubicBezTo>
                      <a:pt x="42378" y="2566"/>
                      <a:pt x="48801" y="3570"/>
                      <a:pt x="49575" y="4365"/>
                    </a:cubicBezTo>
                    <a:cubicBezTo>
                      <a:pt x="51668" y="6521"/>
                      <a:pt x="53907" y="9826"/>
                      <a:pt x="50057" y="11668"/>
                    </a:cubicBezTo>
                    <a:cubicBezTo>
                      <a:pt x="49534" y="11923"/>
                      <a:pt x="49035" y="12027"/>
                      <a:pt x="48552" y="12027"/>
                    </a:cubicBezTo>
                    <a:cubicBezTo>
                      <a:pt x="46656" y="12027"/>
                      <a:pt x="45007" y="10410"/>
                      <a:pt x="43173" y="9910"/>
                    </a:cubicBezTo>
                    <a:cubicBezTo>
                      <a:pt x="40223" y="9115"/>
                      <a:pt x="37168" y="8864"/>
                      <a:pt x="34218" y="7922"/>
                    </a:cubicBezTo>
                    <a:cubicBezTo>
                      <a:pt x="30116" y="6625"/>
                      <a:pt x="26036" y="4742"/>
                      <a:pt x="21621" y="4219"/>
                    </a:cubicBezTo>
                    <a:cubicBezTo>
                      <a:pt x="20429" y="4074"/>
                      <a:pt x="19130" y="4011"/>
                      <a:pt x="17787" y="4011"/>
                    </a:cubicBezTo>
                    <a:cubicBezTo>
                      <a:pt x="14465" y="4011"/>
                      <a:pt x="10872" y="4397"/>
                      <a:pt x="7937" y="4888"/>
                    </a:cubicBezTo>
                    <a:cubicBezTo>
                      <a:pt x="4025" y="5537"/>
                      <a:pt x="6138" y="8927"/>
                      <a:pt x="8377" y="10329"/>
                    </a:cubicBezTo>
                    <a:cubicBezTo>
                      <a:pt x="10155" y="11459"/>
                      <a:pt x="14842" y="11061"/>
                      <a:pt x="15533" y="13070"/>
                    </a:cubicBezTo>
                    <a:cubicBezTo>
                      <a:pt x="16391" y="15518"/>
                      <a:pt x="8419" y="16543"/>
                      <a:pt x="6473" y="16648"/>
                    </a:cubicBezTo>
                    <a:cubicBezTo>
                      <a:pt x="6365" y="16654"/>
                      <a:pt x="6254" y="16656"/>
                      <a:pt x="6142" y="16656"/>
                    </a:cubicBezTo>
                    <a:cubicBezTo>
                      <a:pt x="5000" y="16656"/>
                      <a:pt x="3639" y="16372"/>
                      <a:pt x="2495" y="16372"/>
                    </a:cubicBezTo>
                    <a:cubicBezTo>
                      <a:pt x="2200" y="16372"/>
                      <a:pt x="1919" y="16391"/>
                      <a:pt x="1660" y="16438"/>
                    </a:cubicBezTo>
                    <a:cubicBezTo>
                      <a:pt x="761" y="16606"/>
                      <a:pt x="49" y="17108"/>
                      <a:pt x="28" y="17903"/>
                    </a:cubicBezTo>
                    <a:cubicBezTo>
                      <a:pt x="0" y="19221"/>
                      <a:pt x="1906" y="19543"/>
                      <a:pt x="3627" y="19543"/>
                    </a:cubicBezTo>
                    <a:cubicBezTo>
                      <a:pt x="4475" y="19543"/>
                      <a:pt x="5278" y="19465"/>
                      <a:pt x="5782" y="19389"/>
                    </a:cubicBezTo>
                    <a:cubicBezTo>
                      <a:pt x="8168" y="19025"/>
                      <a:pt x="10553" y="18209"/>
                      <a:pt x="12984" y="18209"/>
                    </a:cubicBezTo>
                    <a:cubicBezTo>
                      <a:pt x="13773" y="18209"/>
                      <a:pt x="14566" y="18295"/>
                      <a:pt x="15365" y="18510"/>
                    </a:cubicBezTo>
                    <a:cubicBezTo>
                      <a:pt x="17065" y="18973"/>
                      <a:pt x="19017" y="19465"/>
                      <a:pt x="20923" y="19465"/>
                    </a:cubicBezTo>
                    <a:cubicBezTo>
                      <a:pt x="21340" y="19465"/>
                      <a:pt x="21756" y="19441"/>
                      <a:pt x="22165" y="19389"/>
                    </a:cubicBezTo>
                    <a:cubicBezTo>
                      <a:pt x="24676" y="19033"/>
                      <a:pt x="28087" y="16920"/>
                      <a:pt x="30284" y="15894"/>
                    </a:cubicBezTo>
                    <a:cubicBezTo>
                      <a:pt x="32524" y="14862"/>
                      <a:pt x="35066" y="13805"/>
                      <a:pt x="37653" y="13805"/>
                    </a:cubicBezTo>
                    <a:cubicBezTo>
                      <a:pt x="38473" y="13805"/>
                      <a:pt x="39297" y="13911"/>
                      <a:pt x="40118" y="14158"/>
                    </a:cubicBezTo>
                    <a:cubicBezTo>
                      <a:pt x="43863" y="15288"/>
                      <a:pt x="47378" y="16794"/>
                      <a:pt x="51061" y="18029"/>
                    </a:cubicBezTo>
                    <a:cubicBezTo>
                      <a:pt x="56397" y="19828"/>
                      <a:pt x="62213" y="20309"/>
                      <a:pt x="67946" y="20770"/>
                    </a:cubicBezTo>
                    <a:cubicBezTo>
                      <a:pt x="70834" y="21000"/>
                      <a:pt x="73700" y="21209"/>
                      <a:pt x="76567" y="21565"/>
                    </a:cubicBezTo>
                    <a:cubicBezTo>
                      <a:pt x="77948" y="21732"/>
                      <a:pt x="79413" y="21837"/>
                      <a:pt x="80731" y="22234"/>
                    </a:cubicBezTo>
                    <a:cubicBezTo>
                      <a:pt x="81902" y="22569"/>
                      <a:pt x="82823" y="23218"/>
                      <a:pt x="83786" y="23824"/>
                    </a:cubicBezTo>
                    <a:cubicBezTo>
                      <a:pt x="86422" y="25456"/>
                      <a:pt x="89435" y="26712"/>
                      <a:pt x="92343" y="28009"/>
                    </a:cubicBezTo>
                    <a:cubicBezTo>
                      <a:pt x="94791" y="29118"/>
                      <a:pt x="97595" y="30750"/>
                      <a:pt x="98892" y="32759"/>
                    </a:cubicBezTo>
                    <a:cubicBezTo>
                      <a:pt x="99625" y="33868"/>
                      <a:pt x="99918" y="34579"/>
                      <a:pt x="99018" y="35646"/>
                    </a:cubicBezTo>
                    <a:cubicBezTo>
                      <a:pt x="98244" y="36546"/>
                      <a:pt x="97093" y="37613"/>
                      <a:pt x="95879" y="38136"/>
                    </a:cubicBezTo>
                    <a:cubicBezTo>
                      <a:pt x="94415" y="38743"/>
                      <a:pt x="92657" y="39057"/>
                      <a:pt x="91088" y="39496"/>
                    </a:cubicBezTo>
                    <a:cubicBezTo>
                      <a:pt x="89895" y="39831"/>
                      <a:pt x="88619" y="40208"/>
                      <a:pt x="87552" y="40731"/>
                    </a:cubicBezTo>
                    <a:cubicBezTo>
                      <a:pt x="85334" y="41798"/>
                      <a:pt x="83765" y="42781"/>
                      <a:pt x="81317" y="43618"/>
                    </a:cubicBezTo>
                    <a:cubicBezTo>
                      <a:pt x="76546" y="45271"/>
                      <a:pt x="73303" y="49623"/>
                      <a:pt x="78199" y="52762"/>
                    </a:cubicBezTo>
                    <a:cubicBezTo>
                      <a:pt x="82957" y="55815"/>
                      <a:pt x="94676" y="57410"/>
                      <a:pt x="100561" y="57410"/>
                    </a:cubicBezTo>
                    <a:cubicBezTo>
                      <a:pt x="101249" y="57410"/>
                      <a:pt x="101858" y="57388"/>
                      <a:pt x="102366" y="57344"/>
                    </a:cubicBezTo>
                    <a:cubicBezTo>
                      <a:pt x="112409" y="56486"/>
                      <a:pt x="120904" y="52260"/>
                      <a:pt x="130508" y="50544"/>
                    </a:cubicBezTo>
                    <a:cubicBezTo>
                      <a:pt x="137707" y="49243"/>
                      <a:pt x="143591" y="47189"/>
                      <a:pt x="151249" y="47189"/>
                    </a:cubicBezTo>
                    <a:cubicBezTo>
                      <a:pt x="152338" y="47189"/>
                      <a:pt x="153463" y="47230"/>
                      <a:pt x="154633" y="47322"/>
                    </a:cubicBezTo>
                    <a:cubicBezTo>
                      <a:pt x="160423" y="47771"/>
                      <a:pt x="167254" y="49883"/>
                      <a:pt x="172871" y="49883"/>
                    </a:cubicBezTo>
                    <a:cubicBezTo>
                      <a:pt x="173526" y="49883"/>
                      <a:pt x="174164" y="49854"/>
                      <a:pt x="174782" y="49791"/>
                    </a:cubicBezTo>
                    <a:cubicBezTo>
                      <a:pt x="173506" y="44058"/>
                      <a:pt x="163944" y="43241"/>
                      <a:pt x="159278" y="41149"/>
                    </a:cubicBezTo>
                    <a:cubicBezTo>
                      <a:pt x="156244" y="39789"/>
                      <a:pt x="155972" y="38617"/>
                      <a:pt x="152310" y="38220"/>
                    </a:cubicBezTo>
                    <a:cubicBezTo>
                      <a:pt x="151671" y="38151"/>
                      <a:pt x="151049" y="38124"/>
                      <a:pt x="150438" y="38124"/>
                    </a:cubicBezTo>
                    <a:cubicBezTo>
                      <a:pt x="148260" y="38124"/>
                      <a:pt x="146220" y="38465"/>
                      <a:pt x="144045" y="38465"/>
                    </a:cubicBezTo>
                    <a:cubicBezTo>
                      <a:pt x="143490" y="38465"/>
                      <a:pt x="142927" y="38443"/>
                      <a:pt x="142351" y="38387"/>
                    </a:cubicBezTo>
                    <a:cubicBezTo>
                      <a:pt x="138208" y="37969"/>
                      <a:pt x="133458" y="36525"/>
                      <a:pt x="129211" y="35311"/>
                    </a:cubicBezTo>
                    <a:cubicBezTo>
                      <a:pt x="120653" y="32863"/>
                      <a:pt x="112032" y="29516"/>
                      <a:pt x="103935" y="25101"/>
                    </a:cubicBezTo>
                    <a:cubicBezTo>
                      <a:pt x="101173" y="23594"/>
                      <a:pt x="97407" y="21732"/>
                      <a:pt x="95440" y="19556"/>
                    </a:cubicBezTo>
                    <a:cubicBezTo>
                      <a:pt x="94351" y="18337"/>
                      <a:pt x="93173" y="16814"/>
                      <a:pt x="91279" y="16814"/>
                    </a:cubicBezTo>
                    <a:cubicBezTo>
                      <a:pt x="90735" y="16814"/>
                      <a:pt x="90132" y="16939"/>
                      <a:pt x="89456" y="17233"/>
                    </a:cubicBezTo>
                    <a:cubicBezTo>
                      <a:pt x="88305" y="17736"/>
                      <a:pt x="88117" y="19033"/>
                      <a:pt x="86736" y="19326"/>
                    </a:cubicBezTo>
                    <a:cubicBezTo>
                      <a:pt x="86564" y="19361"/>
                      <a:pt x="86396" y="19377"/>
                      <a:pt x="86231" y="19377"/>
                    </a:cubicBezTo>
                    <a:cubicBezTo>
                      <a:pt x="85232" y="19377"/>
                      <a:pt x="84352" y="18794"/>
                      <a:pt x="83472" y="18489"/>
                    </a:cubicBezTo>
                    <a:cubicBezTo>
                      <a:pt x="81421" y="17757"/>
                      <a:pt x="79078" y="17129"/>
                      <a:pt x="76902" y="16731"/>
                    </a:cubicBezTo>
                    <a:cubicBezTo>
                      <a:pt x="76254" y="16615"/>
                      <a:pt x="75625" y="16580"/>
                      <a:pt x="75004" y="16580"/>
                    </a:cubicBezTo>
                    <a:cubicBezTo>
                      <a:pt x="74109" y="16580"/>
                      <a:pt x="73233" y="16652"/>
                      <a:pt x="72346" y="16652"/>
                    </a:cubicBezTo>
                    <a:cubicBezTo>
                      <a:pt x="71861" y="16652"/>
                      <a:pt x="71372" y="16630"/>
                      <a:pt x="70876" y="16564"/>
                    </a:cubicBezTo>
                    <a:cubicBezTo>
                      <a:pt x="69076" y="16334"/>
                      <a:pt x="66879" y="15413"/>
                      <a:pt x="68700" y="14116"/>
                    </a:cubicBezTo>
                    <a:cubicBezTo>
                      <a:pt x="70069" y="13155"/>
                      <a:pt x="71910" y="12876"/>
                      <a:pt x="73798" y="12876"/>
                    </a:cubicBezTo>
                    <a:cubicBezTo>
                      <a:pt x="75489" y="12876"/>
                      <a:pt x="77218" y="13100"/>
                      <a:pt x="78680" y="13258"/>
                    </a:cubicBezTo>
                    <a:cubicBezTo>
                      <a:pt x="80552" y="13472"/>
                      <a:pt x="83234" y="14253"/>
                      <a:pt x="85553" y="14253"/>
                    </a:cubicBezTo>
                    <a:cubicBezTo>
                      <a:pt x="86630" y="14253"/>
                      <a:pt x="87628" y="14085"/>
                      <a:pt x="88431" y="13614"/>
                    </a:cubicBezTo>
                    <a:cubicBezTo>
                      <a:pt x="88598" y="13509"/>
                      <a:pt x="83262" y="9366"/>
                      <a:pt x="82698" y="9136"/>
                    </a:cubicBezTo>
                    <a:cubicBezTo>
                      <a:pt x="80040" y="7922"/>
                      <a:pt x="76190" y="7588"/>
                      <a:pt x="73282" y="6834"/>
                    </a:cubicBezTo>
                    <a:cubicBezTo>
                      <a:pt x="69285" y="5809"/>
                      <a:pt x="65603" y="4365"/>
                      <a:pt x="61690" y="3236"/>
                    </a:cubicBezTo>
                    <a:cubicBezTo>
                      <a:pt x="58886" y="2420"/>
                      <a:pt x="56292" y="2524"/>
                      <a:pt x="53676" y="1227"/>
                    </a:cubicBezTo>
                    <a:cubicBezTo>
                      <a:pt x="52395" y="606"/>
                      <a:pt x="50129" y="0"/>
                      <a:pt x="48077" y="0"/>
                    </a:cubicBezTo>
                    <a:close/>
                  </a:path>
                </a:pathLst>
              </a:custGeom>
              <a:solidFill>
                <a:srgbClr val="2A2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294362" flipH="1">
                <a:off x="8106482" y="890774"/>
                <a:ext cx="579641" cy="213168"/>
              </a:xfrm>
              <a:custGeom>
                <a:avLst/>
                <a:gdLst/>
                <a:ahLst/>
                <a:cxnLst/>
                <a:rect l="l" t="t" r="r" b="b"/>
                <a:pathLst>
                  <a:path w="28206" h="10373" extrusionOk="0">
                    <a:moveTo>
                      <a:pt x="17555" y="1"/>
                    </a:moveTo>
                    <a:cubicBezTo>
                      <a:pt x="11942" y="1"/>
                      <a:pt x="5731" y="4674"/>
                      <a:pt x="0" y="6266"/>
                    </a:cubicBezTo>
                    <a:cubicBezTo>
                      <a:pt x="4101" y="8191"/>
                      <a:pt x="9311" y="9342"/>
                      <a:pt x="11947" y="9782"/>
                    </a:cubicBezTo>
                    <a:cubicBezTo>
                      <a:pt x="14559" y="10209"/>
                      <a:pt x="17042" y="10372"/>
                      <a:pt x="19447" y="10372"/>
                    </a:cubicBezTo>
                    <a:cubicBezTo>
                      <a:pt x="22457" y="10372"/>
                      <a:pt x="25344" y="10117"/>
                      <a:pt x="28205" y="9803"/>
                    </a:cubicBezTo>
                    <a:cubicBezTo>
                      <a:pt x="25211" y="2348"/>
                      <a:pt x="21533" y="1"/>
                      <a:pt x="17555" y="1"/>
                    </a:cubicBezTo>
                    <a:close/>
                  </a:path>
                </a:pathLst>
              </a:custGeom>
              <a:solidFill>
                <a:srgbClr val="2A2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294362" flipH="1">
                <a:off x="7449111" y="814771"/>
                <a:ext cx="370666" cy="197386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9605" extrusionOk="0">
                    <a:moveTo>
                      <a:pt x="0" y="0"/>
                    </a:moveTo>
                    <a:cubicBezTo>
                      <a:pt x="523" y="3201"/>
                      <a:pt x="168" y="7219"/>
                      <a:pt x="3181" y="9165"/>
                    </a:cubicBezTo>
                    <a:cubicBezTo>
                      <a:pt x="4666" y="9248"/>
                      <a:pt x="6173" y="9374"/>
                      <a:pt x="7679" y="9604"/>
                    </a:cubicBezTo>
                    <a:cubicBezTo>
                      <a:pt x="9667" y="9018"/>
                      <a:pt x="11592" y="7763"/>
                      <a:pt x="12680" y="6947"/>
                    </a:cubicBezTo>
                    <a:cubicBezTo>
                      <a:pt x="14480" y="5587"/>
                      <a:pt x="16216" y="4080"/>
                      <a:pt x="18037" y="2657"/>
                    </a:cubicBezTo>
                    <a:cubicBezTo>
                      <a:pt x="14500" y="2365"/>
                      <a:pt x="10985" y="1800"/>
                      <a:pt x="9876" y="1611"/>
                    </a:cubicBezTo>
                    <a:cubicBezTo>
                      <a:pt x="6591" y="1088"/>
                      <a:pt x="3285" y="544"/>
                      <a:pt x="0" y="0"/>
                    </a:cubicBezTo>
                    <a:close/>
                  </a:path>
                </a:pathLst>
              </a:custGeom>
              <a:solidFill>
                <a:srgbClr val="2A2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294233" flipH="1">
                <a:off x="3263186" y="226827"/>
                <a:ext cx="3548099" cy="922991"/>
              </a:xfrm>
              <a:custGeom>
                <a:avLst/>
                <a:gdLst/>
                <a:ahLst/>
                <a:cxnLst/>
                <a:rect l="l" t="t" r="r" b="b"/>
                <a:pathLst>
                  <a:path w="160268" h="36847" extrusionOk="0">
                    <a:moveTo>
                      <a:pt x="1612" y="0"/>
                    </a:moveTo>
                    <a:cubicBezTo>
                      <a:pt x="1381" y="335"/>
                      <a:pt x="1214" y="711"/>
                      <a:pt x="1089" y="1172"/>
                    </a:cubicBezTo>
                    <a:cubicBezTo>
                      <a:pt x="1" y="5503"/>
                      <a:pt x="5085" y="7784"/>
                      <a:pt x="9667" y="8872"/>
                    </a:cubicBezTo>
                    <a:cubicBezTo>
                      <a:pt x="13287" y="9729"/>
                      <a:pt x="16886" y="10462"/>
                      <a:pt x="20631" y="10922"/>
                    </a:cubicBezTo>
                    <a:cubicBezTo>
                      <a:pt x="24000" y="11341"/>
                      <a:pt x="27892" y="11424"/>
                      <a:pt x="30988" y="12617"/>
                    </a:cubicBezTo>
                    <a:cubicBezTo>
                      <a:pt x="31888" y="12973"/>
                      <a:pt x="33227" y="13579"/>
                      <a:pt x="32516" y="14479"/>
                    </a:cubicBezTo>
                    <a:cubicBezTo>
                      <a:pt x="32203" y="14876"/>
                      <a:pt x="31584" y="15004"/>
                      <a:pt x="30887" y="15004"/>
                    </a:cubicBezTo>
                    <a:cubicBezTo>
                      <a:pt x="29859" y="15004"/>
                      <a:pt x="28662" y="14725"/>
                      <a:pt x="28038" y="14626"/>
                    </a:cubicBezTo>
                    <a:cubicBezTo>
                      <a:pt x="25882" y="14268"/>
                      <a:pt x="23594" y="13904"/>
                      <a:pt x="21339" y="13904"/>
                    </a:cubicBezTo>
                    <a:cubicBezTo>
                      <a:pt x="19765" y="13904"/>
                      <a:pt x="18206" y="14081"/>
                      <a:pt x="16718" y="14563"/>
                    </a:cubicBezTo>
                    <a:cubicBezTo>
                      <a:pt x="14584" y="15253"/>
                      <a:pt x="5943" y="15567"/>
                      <a:pt x="10504" y="18538"/>
                    </a:cubicBezTo>
                    <a:cubicBezTo>
                      <a:pt x="14103" y="20882"/>
                      <a:pt x="19815" y="19187"/>
                      <a:pt x="23979" y="20631"/>
                    </a:cubicBezTo>
                    <a:cubicBezTo>
                      <a:pt x="26381" y="21455"/>
                      <a:pt x="28213" y="21978"/>
                      <a:pt x="30176" y="21978"/>
                    </a:cubicBezTo>
                    <a:cubicBezTo>
                      <a:pt x="31600" y="21978"/>
                      <a:pt x="33093" y="21703"/>
                      <a:pt x="34922" y="21070"/>
                    </a:cubicBezTo>
                    <a:cubicBezTo>
                      <a:pt x="37431" y="20200"/>
                      <a:pt x="39773" y="19719"/>
                      <a:pt x="42402" y="19719"/>
                    </a:cubicBezTo>
                    <a:cubicBezTo>
                      <a:pt x="42996" y="19719"/>
                      <a:pt x="43604" y="19744"/>
                      <a:pt x="44233" y="19794"/>
                    </a:cubicBezTo>
                    <a:cubicBezTo>
                      <a:pt x="46848" y="20024"/>
                      <a:pt x="54402" y="20547"/>
                      <a:pt x="56766" y="22305"/>
                    </a:cubicBezTo>
                    <a:cubicBezTo>
                      <a:pt x="60240" y="24920"/>
                      <a:pt x="56243" y="25192"/>
                      <a:pt x="61432" y="26594"/>
                    </a:cubicBezTo>
                    <a:cubicBezTo>
                      <a:pt x="62267" y="26818"/>
                      <a:pt x="63010" y="26916"/>
                      <a:pt x="63682" y="26916"/>
                    </a:cubicBezTo>
                    <a:cubicBezTo>
                      <a:pt x="67021" y="26916"/>
                      <a:pt x="68619" y="24497"/>
                      <a:pt x="71057" y="23121"/>
                    </a:cubicBezTo>
                    <a:cubicBezTo>
                      <a:pt x="73406" y="21780"/>
                      <a:pt x="75868" y="21260"/>
                      <a:pt x="78445" y="21260"/>
                    </a:cubicBezTo>
                    <a:cubicBezTo>
                      <a:pt x="84751" y="21260"/>
                      <a:pt x="91737" y="24372"/>
                      <a:pt x="99388" y="26155"/>
                    </a:cubicBezTo>
                    <a:cubicBezTo>
                      <a:pt x="113302" y="29398"/>
                      <a:pt x="126923" y="32306"/>
                      <a:pt x="140775" y="34859"/>
                    </a:cubicBezTo>
                    <a:cubicBezTo>
                      <a:pt x="143305" y="35329"/>
                      <a:pt x="149853" y="36846"/>
                      <a:pt x="154485" y="36846"/>
                    </a:cubicBezTo>
                    <a:cubicBezTo>
                      <a:pt x="157896" y="36846"/>
                      <a:pt x="160267" y="36023"/>
                      <a:pt x="159229" y="33352"/>
                    </a:cubicBezTo>
                    <a:cubicBezTo>
                      <a:pt x="156488" y="26343"/>
                      <a:pt x="140649" y="27117"/>
                      <a:pt x="135544" y="26468"/>
                    </a:cubicBezTo>
                    <a:cubicBezTo>
                      <a:pt x="134431" y="26325"/>
                      <a:pt x="133323" y="26270"/>
                      <a:pt x="132217" y="26270"/>
                    </a:cubicBezTo>
                    <a:cubicBezTo>
                      <a:pt x="128531" y="26270"/>
                      <a:pt x="124862" y="26882"/>
                      <a:pt x="121069" y="26882"/>
                    </a:cubicBezTo>
                    <a:cubicBezTo>
                      <a:pt x="117679" y="26882"/>
                      <a:pt x="114189" y="26393"/>
                      <a:pt x="110498" y="24543"/>
                    </a:cubicBezTo>
                    <a:cubicBezTo>
                      <a:pt x="104095" y="21342"/>
                      <a:pt x="105832" y="19647"/>
                      <a:pt x="109745" y="18559"/>
                    </a:cubicBezTo>
                    <a:cubicBezTo>
                      <a:pt x="106355" y="17952"/>
                      <a:pt x="103384" y="16551"/>
                      <a:pt x="101166" y="13893"/>
                    </a:cubicBezTo>
                    <a:cubicBezTo>
                      <a:pt x="99178" y="11529"/>
                      <a:pt x="99702" y="9939"/>
                      <a:pt x="101543" y="8851"/>
                    </a:cubicBezTo>
                    <a:cubicBezTo>
                      <a:pt x="99660" y="7993"/>
                      <a:pt x="97756" y="7114"/>
                      <a:pt x="95810" y="6361"/>
                    </a:cubicBezTo>
                    <a:cubicBezTo>
                      <a:pt x="91226" y="4569"/>
                      <a:pt x="86218" y="3923"/>
                      <a:pt x="81738" y="3923"/>
                    </a:cubicBezTo>
                    <a:cubicBezTo>
                      <a:pt x="80411" y="3923"/>
                      <a:pt x="79130" y="3980"/>
                      <a:pt x="77920" y="4080"/>
                    </a:cubicBezTo>
                    <a:cubicBezTo>
                      <a:pt x="69864" y="4792"/>
                      <a:pt x="63253" y="7595"/>
                      <a:pt x="54925" y="7888"/>
                    </a:cubicBezTo>
                    <a:cubicBezTo>
                      <a:pt x="54207" y="7914"/>
                      <a:pt x="53482" y="7926"/>
                      <a:pt x="52751" y="7926"/>
                    </a:cubicBezTo>
                    <a:cubicBezTo>
                      <a:pt x="45721" y="7926"/>
                      <a:pt x="38098" y="6761"/>
                      <a:pt x="30612" y="4771"/>
                    </a:cubicBezTo>
                    <a:cubicBezTo>
                      <a:pt x="28478" y="4206"/>
                      <a:pt x="25193" y="2950"/>
                      <a:pt x="21594" y="1695"/>
                    </a:cubicBezTo>
                    <a:cubicBezTo>
                      <a:pt x="19920" y="1109"/>
                      <a:pt x="18162" y="523"/>
                      <a:pt x="16426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294357" flipH="1">
                <a:off x="1257907" y="67688"/>
                <a:ext cx="3702581" cy="1069053"/>
              </a:xfrm>
              <a:custGeom>
                <a:avLst/>
                <a:gdLst/>
                <a:ahLst/>
                <a:cxnLst/>
                <a:rect l="l" t="t" r="r" b="b"/>
                <a:pathLst>
                  <a:path w="168429" h="42063" extrusionOk="0">
                    <a:moveTo>
                      <a:pt x="88381" y="0"/>
                    </a:moveTo>
                    <a:cubicBezTo>
                      <a:pt x="87285" y="0"/>
                      <a:pt x="86025" y="155"/>
                      <a:pt x="84553" y="497"/>
                    </a:cubicBezTo>
                    <a:cubicBezTo>
                      <a:pt x="80515" y="1439"/>
                      <a:pt x="78925" y="6000"/>
                      <a:pt x="74614" y="6272"/>
                    </a:cubicBezTo>
                    <a:cubicBezTo>
                      <a:pt x="74328" y="6290"/>
                      <a:pt x="74037" y="6299"/>
                      <a:pt x="73742" y="6299"/>
                    </a:cubicBezTo>
                    <a:cubicBezTo>
                      <a:pt x="67228" y="6299"/>
                      <a:pt x="58920" y="2055"/>
                      <a:pt x="51933" y="1794"/>
                    </a:cubicBezTo>
                    <a:cubicBezTo>
                      <a:pt x="51498" y="1778"/>
                      <a:pt x="51068" y="1771"/>
                      <a:pt x="50643" y="1771"/>
                    </a:cubicBezTo>
                    <a:cubicBezTo>
                      <a:pt x="43300" y="1771"/>
                      <a:pt x="37391" y="4068"/>
                      <a:pt x="30884" y="5393"/>
                    </a:cubicBezTo>
                    <a:cubicBezTo>
                      <a:pt x="29545" y="5686"/>
                      <a:pt x="28101" y="5770"/>
                      <a:pt x="26720" y="5874"/>
                    </a:cubicBezTo>
                    <a:cubicBezTo>
                      <a:pt x="23268" y="6126"/>
                      <a:pt x="19732" y="6293"/>
                      <a:pt x="16384" y="6983"/>
                    </a:cubicBezTo>
                    <a:cubicBezTo>
                      <a:pt x="12743" y="7716"/>
                      <a:pt x="9416" y="8971"/>
                      <a:pt x="6445" y="10771"/>
                    </a:cubicBezTo>
                    <a:cubicBezTo>
                      <a:pt x="4897" y="11712"/>
                      <a:pt x="3348" y="12675"/>
                      <a:pt x="2030" y="13805"/>
                    </a:cubicBezTo>
                    <a:cubicBezTo>
                      <a:pt x="1172" y="14579"/>
                      <a:pt x="1" y="15730"/>
                      <a:pt x="398" y="16838"/>
                    </a:cubicBezTo>
                    <a:cubicBezTo>
                      <a:pt x="796" y="17915"/>
                      <a:pt x="2268" y="18375"/>
                      <a:pt x="3663" y="18375"/>
                    </a:cubicBezTo>
                    <a:cubicBezTo>
                      <a:pt x="4031" y="18375"/>
                      <a:pt x="4393" y="18343"/>
                      <a:pt x="4729" y="18282"/>
                    </a:cubicBezTo>
                    <a:cubicBezTo>
                      <a:pt x="5525" y="18136"/>
                      <a:pt x="6173" y="17738"/>
                      <a:pt x="6989" y="17592"/>
                    </a:cubicBezTo>
                    <a:cubicBezTo>
                      <a:pt x="7576" y="17501"/>
                      <a:pt x="8192" y="17463"/>
                      <a:pt x="8811" y="17463"/>
                    </a:cubicBezTo>
                    <a:cubicBezTo>
                      <a:pt x="9473" y="17463"/>
                      <a:pt x="10139" y="17506"/>
                      <a:pt x="10776" y="17571"/>
                    </a:cubicBezTo>
                    <a:cubicBezTo>
                      <a:pt x="13224" y="17801"/>
                      <a:pt x="10421" y="18680"/>
                      <a:pt x="9542" y="19056"/>
                    </a:cubicBezTo>
                    <a:cubicBezTo>
                      <a:pt x="8286" y="19579"/>
                      <a:pt x="5943" y="20542"/>
                      <a:pt x="5859" y="21860"/>
                    </a:cubicBezTo>
                    <a:cubicBezTo>
                      <a:pt x="5755" y="23429"/>
                      <a:pt x="9312" y="23764"/>
                      <a:pt x="10672" y="23827"/>
                    </a:cubicBezTo>
                    <a:cubicBezTo>
                      <a:pt x="10908" y="23840"/>
                      <a:pt x="11142" y="23846"/>
                      <a:pt x="11373" y="23846"/>
                    </a:cubicBezTo>
                    <a:cubicBezTo>
                      <a:pt x="14555" y="23846"/>
                      <a:pt x="17239" y="22685"/>
                      <a:pt x="20087" y="21651"/>
                    </a:cubicBezTo>
                    <a:cubicBezTo>
                      <a:pt x="23686" y="20333"/>
                      <a:pt x="27473" y="19851"/>
                      <a:pt x="31281" y="19161"/>
                    </a:cubicBezTo>
                    <a:cubicBezTo>
                      <a:pt x="34232" y="18617"/>
                      <a:pt x="36784" y="17550"/>
                      <a:pt x="39546" y="16629"/>
                    </a:cubicBezTo>
                    <a:cubicBezTo>
                      <a:pt x="41325" y="16022"/>
                      <a:pt x="43208" y="15688"/>
                      <a:pt x="44966" y="15060"/>
                    </a:cubicBezTo>
                    <a:cubicBezTo>
                      <a:pt x="46054" y="14662"/>
                      <a:pt x="46995" y="14349"/>
                      <a:pt x="48188" y="14160"/>
                    </a:cubicBezTo>
                    <a:cubicBezTo>
                      <a:pt x="48878" y="14035"/>
                      <a:pt x="49506" y="13846"/>
                      <a:pt x="50113" y="13533"/>
                    </a:cubicBezTo>
                    <a:cubicBezTo>
                      <a:pt x="50803" y="13198"/>
                      <a:pt x="51473" y="13051"/>
                      <a:pt x="52268" y="12884"/>
                    </a:cubicBezTo>
                    <a:cubicBezTo>
                      <a:pt x="53514" y="12638"/>
                      <a:pt x="54805" y="12448"/>
                      <a:pt x="56092" y="12448"/>
                    </a:cubicBezTo>
                    <a:cubicBezTo>
                      <a:pt x="56555" y="12448"/>
                      <a:pt x="57018" y="12473"/>
                      <a:pt x="57478" y="12528"/>
                    </a:cubicBezTo>
                    <a:cubicBezTo>
                      <a:pt x="66871" y="13657"/>
                      <a:pt x="73772" y="20779"/>
                      <a:pt x="81492" y="20779"/>
                    </a:cubicBezTo>
                    <a:cubicBezTo>
                      <a:pt x="83075" y="20779"/>
                      <a:pt x="84693" y="20480"/>
                      <a:pt x="86373" y="19768"/>
                    </a:cubicBezTo>
                    <a:cubicBezTo>
                      <a:pt x="89658" y="18366"/>
                      <a:pt x="88466" y="13407"/>
                      <a:pt x="93027" y="12737"/>
                    </a:cubicBezTo>
                    <a:cubicBezTo>
                      <a:pt x="93542" y="12661"/>
                      <a:pt x="94061" y="12624"/>
                      <a:pt x="94581" y="12624"/>
                    </a:cubicBezTo>
                    <a:cubicBezTo>
                      <a:pt x="100022" y="12624"/>
                      <a:pt x="105717" y="16579"/>
                      <a:pt x="110854" y="19559"/>
                    </a:cubicBezTo>
                    <a:cubicBezTo>
                      <a:pt x="120228" y="24999"/>
                      <a:pt x="136946" y="41800"/>
                      <a:pt x="147554" y="42051"/>
                    </a:cubicBezTo>
                    <a:cubicBezTo>
                      <a:pt x="147885" y="42059"/>
                      <a:pt x="148204" y="42063"/>
                      <a:pt x="148509" y="42063"/>
                    </a:cubicBezTo>
                    <a:cubicBezTo>
                      <a:pt x="168428" y="42063"/>
                      <a:pt x="133608" y="26156"/>
                      <a:pt x="130187" y="23827"/>
                    </a:cubicBezTo>
                    <a:cubicBezTo>
                      <a:pt x="125710" y="20772"/>
                      <a:pt x="126568" y="16294"/>
                      <a:pt x="122676" y="14160"/>
                    </a:cubicBezTo>
                    <a:cubicBezTo>
                      <a:pt x="121163" y="13330"/>
                      <a:pt x="119607" y="13071"/>
                      <a:pt x="118036" y="13071"/>
                    </a:cubicBezTo>
                    <a:cubicBezTo>
                      <a:pt x="115417" y="13071"/>
                      <a:pt x="112754" y="13791"/>
                      <a:pt x="110170" y="13791"/>
                    </a:cubicBezTo>
                    <a:cubicBezTo>
                      <a:pt x="109221" y="13791"/>
                      <a:pt x="108282" y="13694"/>
                      <a:pt x="107360" y="13428"/>
                    </a:cubicBezTo>
                    <a:cubicBezTo>
                      <a:pt x="95383" y="9913"/>
                      <a:pt x="97143" y="0"/>
                      <a:pt x="88381" y="0"/>
                    </a:cubicBezTo>
                    <a:close/>
                  </a:path>
                </a:pathLst>
              </a:custGeom>
              <a:solidFill>
                <a:srgbClr val="75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294362" flipH="1">
                <a:off x="5783908" y="434313"/>
                <a:ext cx="3340573" cy="970570"/>
              </a:xfrm>
              <a:custGeom>
                <a:avLst/>
                <a:gdLst/>
                <a:ahLst/>
                <a:cxnLst/>
                <a:rect l="l" t="t" r="r" b="b"/>
                <a:pathLst>
                  <a:path w="162556" h="47229" extrusionOk="0">
                    <a:moveTo>
                      <a:pt x="10902" y="0"/>
                    </a:moveTo>
                    <a:cubicBezTo>
                      <a:pt x="10012" y="2629"/>
                      <a:pt x="9337" y="5199"/>
                      <a:pt x="5951" y="5199"/>
                    </a:cubicBezTo>
                    <a:cubicBezTo>
                      <a:pt x="5833" y="5199"/>
                      <a:pt x="5712" y="5195"/>
                      <a:pt x="5587" y="5189"/>
                    </a:cubicBezTo>
                    <a:cubicBezTo>
                      <a:pt x="3453" y="5105"/>
                      <a:pt x="1737" y="3808"/>
                      <a:pt x="0" y="2678"/>
                    </a:cubicBezTo>
                    <a:lnTo>
                      <a:pt x="0" y="17074"/>
                    </a:lnTo>
                    <a:cubicBezTo>
                      <a:pt x="2239" y="18580"/>
                      <a:pt x="4562" y="19982"/>
                      <a:pt x="6947" y="21363"/>
                    </a:cubicBezTo>
                    <a:cubicBezTo>
                      <a:pt x="8663" y="22346"/>
                      <a:pt x="10525" y="23121"/>
                      <a:pt x="11948" y="24376"/>
                    </a:cubicBezTo>
                    <a:cubicBezTo>
                      <a:pt x="12889" y="25192"/>
                      <a:pt x="14207" y="25506"/>
                      <a:pt x="15588" y="25590"/>
                    </a:cubicBezTo>
                    <a:cubicBezTo>
                      <a:pt x="15838" y="25606"/>
                      <a:pt x="16088" y="25613"/>
                      <a:pt x="16340" y="25613"/>
                    </a:cubicBezTo>
                    <a:cubicBezTo>
                      <a:pt x="18072" y="25613"/>
                      <a:pt x="19842" y="25257"/>
                      <a:pt x="21468" y="24836"/>
                    </a:cubicBezTo>
                    <a:cubicBezTo>
                      <a:pt x="23937" y="24209"/>
                      <a:pt x="26490" y="23706"/>
                      <a:pt x="28875" y="22870"/>
                    </a:cubicBezTo>
                    <a:cubicBezTo>
                      <a:pt x="31775" y="21880"/>
                      <a:pt x="35598" y="20212"/>
                      <a:pt x="39063" y="20212"/>
                    </a:cubicBezTo>
                    <a:cubicBezTo>
                      <a:pt x="39773" y="20212"/>
                      <a:pt x="40467" y="20282"/>
                      <a:pt x="41136" y="20442"/>
                    </a:cubicBezTo>
                    <a:cubicBezTo>
                      <a:pt x="42957" y="20882"/>
                      <a:pt x="44149" y="22200"/>
                      <a:pt x="45300" y="23288"/>
                    </a:cubicBezTo>
                    <a:cubicBezTo>
                      <a:pt x="46242" y="24188"/>
                      <a:pt x="47267" y="25025"/>
                      <a:pt x="48250" y="25883"/>
                    </a:cubicBezTo>
                    <a:cubicBezTo>
                      <a:pt x="49108" y="26615"/>
                      <a:pt x="49547" y="27661"/>
                      <a:pt x="50029" y="28582"/>
                    </a:cubicBezTo>
                    <a:cubicBezTo>
                      <a:pt x="50761" y="29963"/>
                      <a:pt x="51556" y="31365"/>
                      <a:pt x="52686" y="32578"/>
                    </a:cubicBezTo>
                    <a:cubicBezTo>
                      <a:pt x="55260" y="35445"/>
                      <a:pt x="57352" y="37035"/>
                      <a:pt x="61871" y="37767"/>
                    </a:cubicBezTo>
                    <a:cubicBezTo>
                      <a:pt x="64633" y="38207"/>
                      <a:pt x="67102" y="39064"/>
                      <a:pt x="69802" y="39650"/>
                    </a:cubicBezTo>
                    <a:cubicBezTo>
                      <a:pt x="70788" y="39862"/>
                      <a:pt x="71773" y="39935"/>
                      <a:pt x="72758" y="39935"/>
                    </a:cubicBezTo>
                    <a:cubicBezTo>
                      <a:pt x="74698" y="39935"/>
                      <a:pt x="76640" y="39650"/>
                      <a:pt x="78610" y="39567"/>
                    </a:cubicBezTo>
                    <a:cubicBezTo>
                      <a:pt x="79227" y="39536"/>
                      <a:pt x="79860" y="39519"/>
                      <a:pt x="80501" y="39519"/>
                    </a:cubicBezTo>
                    <a:cubicBezTo>
                      <a:pt x="82972" y="39519"/>
                      <a:pt x="85557" y="39782"/>
                      <a:pt x="87733" y="40613"/>
                    </a:cubicBezTo>
                    <a:cubicBezTo>
                      <a:pt x="89930" y="41450"/>
                      <a:pt x="90537" y="42852"/>
                      <a:pt x="91583" y="44463"/>
                    </a:cubicBezTo>
                    <a:cubicBezTo>
                      <a:pt x="92979" y="46556"/>
                      <a:pt x="94545" y="47229"/>
                      <a:pt x="96336" y="47229"/>
                    </a:cubicBezTo>
                    <a:cubicBezTo>
                      <a:pt x="98036" y="47229"/>
                      <a:pt x="99937" y="46623"/>
                      <a:pt x="102087" y="46053"/>
                    </a:cubicBezTo>
                    <a:cubicBezTo>
                      <a:pt x="104451" y="45446"/>
                      <a:pt x="106334" y="45195"/>
                      <a:pt x="108447" y="44023"/>
                    </a:cubicBezTo>
                    <a:cubicBezTo>
                      <a:pt x="110937" y="42621"/>
                      <a:pt x="113281" y="41052"/>
                      <a:pt x="115813" y="39713"/>
                    </a:cubicBezTo>
                    <a:cubicBezTo>
                      <a:pt x="118143" y="38465"/>
                      <a:pt x="120293" y="37962"/>
                      <a:pt x="122373" y="37962"/>
                    </a:cubicBezTo>
                    <a:cubicBezTo>
                      <a:pt x="128380" y="37962"/>
                      <a:pt x="133801" y="42154"/>
                      <a:pt x="141277" y="44672"/>
                    </a:cubicBezTo>
                    <a:cubicBezTo>
                      <a:pt x="141925" y="44902"/>
                      <a:pt x="142678" y="45090"/>
                      <a:pt x="143515" y="45258"/>
                    </a:cubicBezTo>
                    <a:cubicBezTo>
                      <a:pt x="145440" y="45656"/>
                      <a:pt x="147795" y="45913"/>
                      <a:pt x="150183" y="45913"/>
                    </a:cubicBezTo>
                    <a:cubicBezTo>
                      <a:pt x="155456" y="45913"/>
                      <a:pt x="160890" y="44658"/>
                      <a:pt x="162200" y="40885"/>
                    </a:cubicBezTo>
                    <a:cubicBezTo>
                      <a:pt x="162472" y="40132"/>
                      <a:pt x="162556" y="39295"/>
                      <a:pt x="162472" y="38353"/>
                    </a:cubicBezTo>
                    <a:cubicBezTo>
                      <a:pt x="162451" y="38102"/>
                      <a:pt x="162409" y="37851"/>
                      <a:pt x="162347" y="37600"/>
                    </a:cubicBezTo>
                    <a:cubicBezTo>
                      <a:pt x="160798" y="30904"/>
                      <a:pt x="148077" y="25694"/>
                      <a:pt x="143013" y="24397"/>
                    </a:cubicBezTo>
                    <a:cubicBezTo>
                      <a:pt x="132426" y="21677"/>
                      <a:pt x="122676" y="23518"/>
                      <a:pt x="111858" y="19857"/>
                    </a:cubicBezTo>
                    <a:cubicBezTo>
                      <a:pt x="106376" y="18015"/>
                      <a:pt x="100685" y="15044"/>
                      <a:pt x="95203" y="14939"/>
                    </a:cubicBezTo>
                    <a:cubicBezTo>
                      <a:pt x="95112" y="14938"/>
                      <a:pt x="95022" y="14937"/>
                      <a:pt x="94932" y="14937"/>
                    </a:cubicBezTo>
                    <a:cubicBezTo>
                      <a:pt x="92345" y="14937"/>
                      <a:pt x="90068" y="15514"/>
                      <a:pt x="88005" y="16404"/>
                    </a:cubicBezTo>
                    <a:cubicBezTo>
                      <a:pt x="85494" y="17492"/>
                      <a:pt x="83046" y="19145"/>
                      <a:pt x="81121" y="20777"/>
                    </a:cubicBezTo>
                    <a:cubicBezTo>
                      <a:pt x="79929" y="21781"/>
                      <a:pt x="79008" y="22974"/>
                      <a:pt x="77522" y="23706"/>
                    </a:cubicBezTo>
                    <a:cubicBezTo>
                      <a:pt x="75794" y="24542"/>
                      <a:pt x="72742" y="25267"/>
                      <a:pt x="69926" y="25267"/>
                    </a:cubicBezTo>
                    <a:cubicBezTo>
                      <a:pt x="67662" y="25267"/>
                      <a:pt x="65550" y="24798"/>
                      <a:pt x="64403" y="23539"/>
                    </a:cubicBezTo>
                    <a:cubicBezTo>
                      <a:pt x="63169" y="22200"/>
                      <a:pt x="63796" y="19375"/>
                      <a:pt x="63545" y="17764"/>
                    </a:cubicBezTo>
                    <a:cubicBezTo>
                      <a:pt x="63441" y="17095"/>
                      <a:pt x="63294" y="16446"/>
                      <a:pt x="63064" y="15881"/>
                    </a:cubicBezTo>
                    <a:cubicBezTo>
                      <a:pt x="61307" y="11508"/>
                      <a:pt x="58670" y="11487"/>
                      <a:pt x="54925" y="9374"/>
                    </a:cubicBezTo>
                    <a:cubicBezTo>
                      <a:pt x="50468" y="6863"/>
                      <a:pt x="46723" y="2804"/>
                      <a:pt x="42287" y="251"/>
                    </a:cubicBezTo>
                    <a:cubicBezTo>
                      <a:pt x="42120" y="167"/>
                      <a:pt x="41952" y="84"/>
                      <a:pt x="41806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294362" flipH="1">
                <a:off x="-81095" y="-170903"/>
                <a:ext cx="2699486" cy="865619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rgbClr val="75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-1380548" flipH="1">
                <a:off x="2663999" y="385515"/>
                <a:ext cx="1205683" cy="445953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294362" flipH="1">
                <a:off x="6316" y="7531"/>
                <a:ext cx="972214" cy="446804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rgbClr val="2A2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701235" flipH="1">
                <a:off x="1187903" y="596480"/>
                <a:ext cx="3293269" cy="757151"/>
              </a:xfrm>
              <a:custGeom>
                <a:avLst/>
                <a:gdLst/>
                <a:ahLst/>
                <a:cxnLst/>
                <a:rect l="l" t="t" r="r" b="b"/>
                <a:pathLst>
                  <a:path w="160268" h="36847" extrusionOk="0">
                    <a:moveTo>
                      <a:pt x="1612" y="0"/>
                    </a:moveTo>
                    <a:cubicBezTo>
                      <a:pt x="1381" y="335"/>
                      <a:pt x="1214" y="711"/>
                      <a:pt x="1089" y="1172"/>
                    </a:cubicBezTo>
                    <a:cubicBezTo>
                      <a:pt x="1" y="5503"/>
                      <a:pt x="5085" y="7784"/>
                      <a:pt x="9667" y="8872"/>
                    </a:cubicBezTo>
                    <a:cubicBezTo>
                      <a:pt x="13287" y="9729"/>
                      <a:pt x="16886" y="10462"/>
                      <a:pt x="20631" y="10922"/>
                    </a:cubicBezTo>
                    <a:cubicBezTo>
                      <a:pt x="24000" y="11341"/>
                      <a:pt x="27892" y="11424"/>
                      <a:pt x="30988" y="12617"/>
                    </a:cubicBezTo>
                    <a:cubicBezTo>
                      <a:pt x="31888" y="12973"/>
                      <a:pt x="33227" y="13579"/>
                      <a:pt x="32516" y="14479"/>
                    </a:cubicBezTo>
                    <a:cubicBezTo>
                      <a:pt x="32203" y="14876"/>
                      <a:pt x="31584" y="15004"/>
                      <a:pt x="30887" y="15004"/>
                    </a:cubicBezTo>
                    <a:cubicBezTo>
                      <a:pt x="29859" y="15004"/>
                      <a:pt x="28662" y="14725"/>
                      <a:pt x="28038" y="14626"/>
                    </a:cubicBezTo>
                    <a:cubicBezTo>
                      <a:pt x="25882" y="14268"/>
                      <a:pt x="23594" y="13904"/>
                      <a:pt x="21339" y="13904"/>
                    </a:cubicBezTo>
                    <a:cubicBezTo>
                      <a:pt x="19765" y="13904"/>
                      <a:pt x="18206" y="14081"/>
                      <a:pt x="16718" y="14563"/>
                    </a:cubicBezTo>
                    <a:cubicBezTo>
                      <a:pt x="14584" y="15253"/>
                      <a:pt x="5943" y="15567"/>
                      <a:pt x="10504" y="18538"/>
                    </a:cubicBezTo>
                    <a:cubicBezTo>
                      <a:pt x="14103" y="20882"/>
                      <a:pt x="19815" y="19187"/>
                      <a:pt x="23979" y="20631"/>
                    </a:cubicBezTo>
                    <a:cubicBezTo>
                      <a:pt x="26381" y="21455"/>
                      <a:pt x="28213" y="21978"/>
                      <a:pt x="30176" y="21978"/>
                    </a:cubicBezTo>
                    <a:cubicBezTo>
                      <a:pt x="31600" y="21978"/>
                      <a:pt x="33093" y="21703"/>
                      <a:pt x="34922" y="21070"/>
                    </a:cubicBezTo>
                    <a:cubicBezTo>
                      <a:pt x="37431" y="20200"/>
                      <a:pt x="39773" y="19719"/>
                      <a:pt x="42402" y="19719"/>
                    </a:cubicBezTo>
                    <a:cubicBezTo>
                      <a:pt x="42996" y="19719"/>
                      <a:pt x="43604" y="19744"/>
                      <a:pt x="44233" y="19794"/>
                    </a:cubicBezTo>
                    <a:cubicBezTo>
                      <a:pt x="46848" y="20024"/>
                      <a:pt x="54402" y="20547"/>
                      <a:pt x="56766" y="22305"/>
                    </a:cubicBezTo>
                    <a:cubicBezTo>
                      <a:pt x="60240" y="24920"/>
                      <a:pt x="56243" y="25192"/>
                      <a:pt x="61432" y="26594"/>
                    </a:cubicBezTo>
                    <a:cubicBezTo>
                      <a:pt x="62267" y="26818"/>
                      <a:pt x="63010" y="26916"/>
                      <a:pt x="63682" y="26916"/>
                    </a:cubicBezTo>
                    <a:cubicBezTo>
                      <a:pt x="67021" y="26916"/>
                      <a:pt x="68619" y="24497"/>
                      <a:pt x="71057" y="23121"/>
                    </a:cubicBezTo>
                    <a:cubicBezTo>
                      <a:pt x="73406" y="21780"/>
                      <a:pt x="75868" y="21260"/>
                      <a:pt x="78445" y="21260"/>
                    </a:cubicBezTo>
                    <a:cubicBezTo>
                      <a:pt x="84751" y="21260"/>
                      <a:pt x="91737" y="24372"/>
                      <a:pt x="99388" y="26155"/>
                    </a:cubicBezTo>
                    <a:cubicBezTo>
                      <a:pt x="113302" y="29398"/>
                      <a:pt x="126923" y="32306"/>
                      <a:pt x="140775" y="34859"/>
                    </a:cubicBezTo>
                    <a:cubicBezTo>
                      <a:pt x="143305" y="35329"/>
                      <a:pt x="149853" y="36846"/>
                      <a:pt x="154485" y="36846"/>
                    </a:cubicBezTo>
                    <a:cubicBezTo>
                      <a:pt x="157896" y="36846"/>
                      <a:pt x="160267" y="36023"/>
                      <a:pt x="159229" y="33352"/>
                    </a:cubicBezTo>
                    <a:cubicBezTo>
                      <a:pt x="156488" y="26343"/>
                      <a:pt x="140649" y="27117"/>
                      <a:pt x="135544" y="26468"/>
                    </a:cubicBezTo>
                    <a:cubicBezTo>
                      <a:pt x="134431" y="26325"/>
                      <a:pt x="133323" y="26270"/>
                      <a:pt x="132217" y="26270"/>
                    </a:cubicBezTo>
                    <a:cubicBezTo>
                      <a:pt x="128531" y="26270"/>
                      <a:pt x="124862" y="26882"/>
                      <a:pt x="121069" y="26882"/>
                    </a:cubicBezTo>
                    <a:cubicBezTo>
                      <a:pt x="117679" y="26882"/>
                      <a:pt x="114189" y="26393"/>
                      <a:pt x="110498" y="24543"/>
                    </a:cubicBezTo>
                    <a:cubicBezTo>
                      <a:pt x="104095" y="21342"/>
                      <a:pt x="105832" y="19647"/>
                      <a:pt x="109745" y="18559"/>
                    </a:cubicBezTo>
                    <a:cubicBezTo>
                      <a:pt x="106355" y="17952"/>
                      <a:pt x="103384" y="16551"/>
                      <a:pt x="101166" y="13893"/>
                    </a:cubicBezTo>
                    <a:cubicBezTo>
                      <a:pt x="99178" y="11529"/>
                      <a:pt x="99702" y="9939"/>
                      <a:pt x="101543" y="8851"/>
                    </a:cubicBezTo>
                    <a:cubicBezTo>
                      <a:pt x="99660" y="7993"/>
                      <a:pt x="97756" y="7114"/>
                      <a:pt x="95810" y="6361"/>
                    </a:cubicBezTo>
                    <a:cubicBezTo>
                      <a:pt x="91226" y="4569"/>
                      <a:pt x="86218" y="3923"/>
                      <a:pt x="81738" y="3923"/>
                    </a:cubicBezTo>
                    <a:cubicBezTo>
                      <a:pt x="80411" y="3923"/>
                      <a:pt x="79130" y="3980"/>
                      <a:pt x="77920" y="4080"/>
                    </a:cubicBezTo>
                    <a:cubicBezTo>
                      <a:pt x="69864" y="4792"/>
                      <a:pt x="63253" y="7595"/>
                      <a:pt x="54925" y="7888"/>
                    </a:cubicBezTo>
                    <a:cubicBezTo>
                      <a:pt x="54207" y="7914"/>
                      <a:pt x="53482" y="7926"/>
                      <a:pt x="52751" y="7926"/>
                    </a:cubicBezTo>
                    <a:cubicBezTo>
                      <a:pt x="45721" y="7926"/>
                      <a:pt x="38098" y="6761"/>
                      <a:pt x="30612" y="4771"/>
                    </a:cubicBezTo>
                    <a:cubicBezTo>
                      <a:pt x="28478" y="4206"/>
                      <a:pt x="25193" y="2950"/>
                      <a:pt x="21594" y="1695"/>
                    </a:cubicBezTo>
                    <a:cubicBezTo>
                      <a:pt x="19920" y="1109"/>
                      <a:pt x="18162" y="523"/>
                      <a:pt x="16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294362" flipH="1">
                <a:off x="-282865" y="798312"/>
                <a:ext cx="1786683" cy="433467"/>
              </a:xfrm>
              <a:custGeom>
                <a:avLst/>
                <a:gdLst/>
                <a:ahLst/>
                <a:cxnLst/>
                <a:rect l="l" t="t" r="r" b="b"/>
                <a:pathLst>
                  <a:path w="86942" h="21093" extrusionOk="0">
                    <a:moveTo>
                      <a:pt x="37198" y="0"/>
                    </a:moveTo>
                    <a:cubicBezTo>
                      <a:pt x="34498" y="0"/>
                      <a:pt x="31728" y="377"/>
                      <a:pt x="29189" y="718"/>
                    </a:cubicBezTo>
                    <a:cubicBezTo>
                      <a:pt x="25548" y="1221"/>
                      <a:pt x="14605" y="5133"/>
                      <a:pt x="7909" y="9297"/>
                    </a:cubicBezTo>
                    <a:cubicBezTo>
                      <a:pt x="2825" y="12456"/>
                      <a:pt x="0" y="16348"/>
                      <a:pt x="7240" y="18524"/>
                    </a:cubicBezTo>
                    <a:cubicBezTo>
                      <a:pt x="11694" y="19868"/>
                      <a:pt x="16154" y="21092"/>
                      <a:pt x="20529" y="21092"/>
                    </a:cubicBezTo>
                    <a:cubicBezTo>
                      <a:pt x="23717" y="21092"/>
                      <a:pt x="26860" y="20442"/>
                      <a:pt x="29921" y="18713"/>
                    </a:cubicBezTo>
                    <a:cubicBezTo>
                      <a:pt x="35196" y="15733"/>
                      <a:pt x="39987" y="12123"/>
                      <a:pt x="46322" y="12123"/>
                    </a:cubicBezTo>
                    <a:cubicBezTo>
                      <a:pt x="47550" y="12123"/>
                      <a:pt x="48837" y="12259"/>
                      <a:pt x="50196" y="12561"/>
                    </a:cubicBezTo>
                    <a:cubicBezTo>
                      <a:pt x="53970" y="13396"/>
                      <a:pt x="56580" y="14325"/>
                      <a:pt x="60359" y="14325"/>
                    </a:cubicBezTo>
                    <a:cubicBezTo>
                      <a:pt x="60938" y="14325"/>
                      <a:pt x="61544" y="14303"/>
                      <a:pt x="62185" y="14256"/>
                    </a:cubicBezTo>
                    <a:cubicBezTo>
                      <a:pt x="66566" y="13916"/>
                      <a:pt x="70775" y="12868"/>
                      <a:pt x="75177" y="12868"/>
                    </a:cubicBezTo>
                    <a:cubicBezTo>
                      <a:pt x="75380" y="12868"/>
                      <a:pt x="75582" y="12870"/>
                      <a:pt x="75786" y="12875"/>
                    </a:cubicBezTo>
                    <a:cubicBezTo>
                      <a:pt x="75953" y="12877"/>
                      <a:pt x="76189" y="12879"/>
                      <a:pt x="76474" y="12879"/>
                    </a:cubicBezTo>
                    <a:cubicBezTo>
                      <a:pt x="79285" y="12879"/>
                      <a:pt x="86941" y="12640"/>
                      <a:pt x="82439" y="9297"/>
                    </a:cubicBezTo>
                    <a:cubicBezTo>
                      <a:pt x="82385" y="9255"/>
                      <a:pt x="82204" y="9237"/>
                      <a:pt x="81923" y="9237"/>
                    </a:cubicBezTo>
                    <a:cubicBezTo>
                      <a:pt x="80267" y="9237"/>
                      <a:pt x="75111" y="9856"/>
                      <a:pt x="71535" y="9856"/>
                    </a:cubicBezTo>
                    <a:cubicBezTo>
                      <a:pt x="67804" y="9856"/>
                      <a:pt x="65792" y="9183"/>
                      <a:pt x="71266" y="6430"/>
                    </a:cubicBezTo>
                    <a:cubicBezTo>
                      <a:pt x="73526" y="5301"/>
                      <a:pt x="79322" y="4736"/>
                      <a:pt x="75555" y="2246"/>
                    </a:cubicBezTo>
                    <a:cubicBezTo>
                      <a:pt x="74781" y="1733"/>
                      <a:pt x="72961" y="1629"/>
                      <a:pt x="71080" y="1629"/>
                    </a:cubicBezTo>
                    <a:cubicBezTo>
                      <a:pt x="69783" y="1629"/>
                      <a:pt x="68458" y="1678"/>
                      <a:pt x="67427" y="1678"/>
                    </a:cubicBezTo>
                    <a:cubicBezTo>
                      <a:pt x="66963" y="1678"/>
                      <a:pt x="66559" y="1668"/>
                      <a:pt x="66244" y="1639"/>
                    </a:cubicBezTo>
                    <a:cubicBezTo>
                      <a:pt x="64085" y="1424"/>
                      <a:pt x="62306" y="958"/>
                      <a:pt x="60486" y="958"/>
                    </a:cubicBezTo>
                    <a:cubicBezTo>
                      <a:pt x="59290" y="958"/>
                      <a:pt x="58076" y="1159"/>
                      <a:pt x="56724" y="1765"/>
                    </a:cubicBezTo>
                    <a:cubicBezTo>
                      <a:pt x="54627" y="2701"/>
                      <a:pt x="54021" y="4961"/>
                      <a:pt x="51443" y="4961"/>
                    </a:cubicBezTo>
                    <a:cubicBezTo>
                      <a:pt x="51140" y="4961"/>
                      <a:pt x="50810" y="4929"/>
                      <a:pt x="50447" y="4861"/>
                    </a:cubicBezTo>
                    <a:cubicBezTo>
                      <a:pt x="46890" y="4192"/>
                      <a:pt x="45195" y="1137"/>
                      <a:pt x="41408" y="384"/>
                    </a:cubicBezTo>
                    <a:cubicBezTo>
                      <a:pt x="40055" y="107"/>
                      <a:pt x="38637" y="0"/>
                      <a:pt x="37198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1637854" flipH="1">
              <a:off x="5939857" y="576679"/>
              <a:ext cx="3547991" cy="1316835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445398" flipH="1">
              <a:off x="5214908" y="728970"/>
              <a:ext cx="4133373" cy="79147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315851" flipH="1">
              <a:off x="7142269" y="539439"/>
              <a:ext cx="2646907" cy="844402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396473" flipH="1">
              <a:off x="3474567" y="24561"/>
              <a:ext cx="1708737" cy="794887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-196541" y="6671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-641110" flipH="1">
              <a:off x="-361995" y="408173"/>
              <a:ext cx="4259191" cy="1106923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7553785" y="897003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5"/>
          <p:cNvGrpSpPr/>
          <p:nvPr/>
        </p:nvGrpSpPr>
        <p:grpSpPr>
          <a:xfrm>
            <a:off x="-4" y="0"/>
            <a:ext cx="9222004" cy="6512109"/>
            <a:chOff x="-4" y="0"/>
            <a:chExt cx="9222004" cy="6512109"/>
          </a:xfrm>
        </p:grpSpPr>
        <p:sp>
          <p:nvSpPr>
            <p:cNvPr id="230" name="Google Shape;230;p15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3D5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/>
          <p:nvPr/>
        </p:nvSpPr>
        <p:spPr>
          <a:xfrm>
            <a:off x="527597" y="3384364"/>
            <a:ext cx="3547793" cy="1316762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381127" y="1749272"/>
            <a:ext cx="5340801" cy="1967293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2126848" y="1186841"/>
            <a:ext cx="4534049" cy="1419388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3575381" y="3026597"/>
            <a:ext cx="1566013" cy="417658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408054" y="2245796"/>
            <a:ext cx="4748304" cy="16866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2372695" y="4792207"/>
            <a:ext cx="4133427" cy="791483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2152105" y="989514"/>
            <a:ext cx="3474306" cy="864415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889658" y="4263541"/>
            <a:ext cx="2646963" cy="844420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4384213" y="3091311"/>
            <a:ext cx="2054240" cy="909337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6769711" y="233681"/>
            <a:ext cx="2458314" cy="969898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2679722" y="1776172"/>
            <a:ext cx="4679071" cy="1721515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4183824" y="412267"/>
            <a:ext cx="4888907" cy="131076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6435126" y="1951038"/>
            <a:ext cx="1618189" cy="513627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6911716" y="3024234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7097905" y="320775"/>
            <a:ext cx="1639520" cy="775372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4462511" y="1001413"/>
            <a:ext cx="4589822" cy="930792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6109337" y="3676656"/>
            <a:ext cx="2787402" cy="718490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7152077" y="3275117"/>
            <a:ext cx="1995569" cy="481384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9885" y="1693744"/>
            <a:ext cx="4124817" cy="1878578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9885" y="495785"/>
            <a:ext cx="2534021" cy="768652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9885" y="4950509"/>
            <a:ext cx="169435" cy="152440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9885" y="3103683"/>
            <a:ext cx="465252" cy="297646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9885" y="3446365"/>
            <a:ext cx="2016633" cy="676198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9453" y="4479693"/>
            <a:ext cx="5560090" cy="2032416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9885" y="1185053"/>
            <a:ext cx="1737564" cy="561138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1269331" y="1403486"/>
            <a:ext cx="5755747" cy="1799707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6864" y="3949034"/>
            <a:ext cx="704762" cy="373003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6021" y="3615374"/>
            <a:ext cx="567591" cy="214152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9885" y="2312072"/>
            <a:ext cx="3674278" cy="1982993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9885" y="1281641"/>
            <a:ext cx="2225010" cy="818938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4055526" y="2599699"/>
            <a:ext cx="2743466" cy="1031528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7014059" y="4979917"/>
            <a:ext cx="1708753" cy="794895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>
            <a:off x="7745045" y="3859721"/>
            <a:ext cx="1414641" cy="413733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8181479" y="2808370"/>
            <a:ext cx="978221" cy="688404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8613207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>
            <a:off x="3629573" y="4067735"/>
            <a:ext cx="5529984" cy="838399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3714616" y="3985347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"/>
          <p:cNvSpPr/>
          <p:nvPr/>
        </p:nvSpPr>
        <p:spPr>
          <a:xfrm>
            <a:off x="5915750" y="4652504"/>
            <a:ext cx="3249058" cy="1126284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7839640" y="1840804"/>
            <a:ext cx="1320050" cy="402862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139253" y="2058703"/>
            <a:ext cx="1891422" cy="778455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3892292" y="980903"/>
            <a:ext cx="5267705" cy="1931392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1259302" y="37998"/>
            <a:ext cx="3591791" cy="1179776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445045" y="376036"/>
            <a:ext cx="579633" cy="213165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1315776" y="365493"/>
            <a:ext cx="370660" cy="197383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2333998" y="432"/>
            <a:ext cx="3293507" cy="757206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4185118" y="6556"/>
            <a:ext cx="3461216" cy="864395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9885" y="432"/>
            <a:ext cx="3340526" cy="970556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6480420" y="1706"/>
            <a:ext cx="2699448" cy="865607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7887790" y="0"/>
            <a:ext cx="1205689" cy="445956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>
            <a:off x="9885" y="3260813"/>
            <a:ext cx="960384" cy="267520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>
            <a:off x="5425227" y="4822416"/>
            <a:ext cx="1440267" cy="37022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>
            <a:off x="4598351" y="4239600"/>
            <a:ext cx="1786658" cy="433461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>
            <a:off x="8189227" y="171536"/>
            <a:ext cx="972200" cy="446798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>
            <a:off x="855688" y="4400368"/>
            <a:ext cx="4259440" cy="1106987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38" name="Google Shape;38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549400" y="2924346"/>
            <a:ext cx="4045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1664200" y="539500"/>
            <a:ext cx="58155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body" idx="1"/>
          </p:nvPr>
        </p:nvSpPr>
        <p:spPr>
          <a:xfrm>
            <a:off x="579000" y="2318777"/>
            <a:ext cx="3993000" cy="1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2"/>
          </p:nvPr>
        </p:nvSpPr>
        <p:spPr>
          <a:xfrm>
            <a:off x="4572000" y="2318777"/>
            <a:ext cx="3993000" cy="1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 b="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b="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b="0"/>
            </a:lvl9pPr>
          </a:lstStyle>
          <a:p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76" name="Google Shape;76;p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713200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1664200" y="539500"/>
            <a:ext cx="5815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900550" y="2710475"/>
            <a:ext cx="33366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-1731555" y="-314675"/>
            <a:ext cx="11171648" cy="6875193"/>
            <a:chOff x="-1731555" y="-314675"/>
            <a:chExt cx="11171648" cy="6875193"/>
          </a:xfrm>
        </p:grpSpPr>
        <p:grpSp>
          <p:nvGrpSpPr>
            <p:cNvPr id="100" name="Google Shape;100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01" name="Google Shape;101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02" name="Google Shape;102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03" name="Google Shape;103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4" name="Google Shape;104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05" name="Google Shape;105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9" name="Google Shape;109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/>
          <p:nvPr/>
        </p:nvSpPr>
        <p:spPr>
          <a:xfrm rot="-1379627">
            <a:off x="1152617" y="790124"/>
            <a:ext cx="1899910" cy="1526458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-6277915">
            <a:off x="-1098996" y="1358712"/>
            <a:ext cx="2859468" cy="2327069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-3669618">
            <a:off x="-2796007" y="-1354305"/>
            <a:ext cx="5843773" cy="4755917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-6300115">
            <a:off x="-1621388" y="2297160"/>
            <a:ext cx="5322349" cy="4276075"/>
          </a:xfrm>
          <a:custGeom>
            <a:avLst/>
            <a:gdLst/>
            <a:ahLst/>
            <a:cxnLst/>
            <a:rect l="l" t="t" r="r" b="b"/>
            <a:pathLst>
              <a:path w="141702" h="132002" extrusionOk="0">
                <a:moveTo>
                  <a:pt x="0" y="0"/>
                </a:moveTo>
                <a:lnTo>
                  <a:pt x="3703" y="77556"/>
                </a:lnTo>
                <a:cubicBezTo>
                  <a:pt x="4710" y="77606"/>
                  <a:pt x="5720" y="77629"/>
                  <a:pt x="6733" y="77629"/>
                </a:cubicBezTo>
                <a:cubicBezTo>
                  <a:pt x="16734" y="77629"/>
                  <a:pt x="27003" y="75410"/>
                  <a:pt x="36813" y="75410"/>
                </a:cubicBezTo>
                <a:cubicBezTo>
                  <a:pt x="42537" y="75410"/>
                  <a:pt x="48104" y="76165"/>
                  <a:pt x="53372" y="78556"/>
                </a:cubicBezTo>
                <a:cubicBezTo>
                  <a:pt x="66147" y="84361"/>
                  <a:pt x="72986" y="98004"/>
                  <a:pt x="80558" y="109812"/>
                </a:cubicBezTo>
                <a:cubicBezTo>
                  <a:pt x="87705" y="120877"/>
                  <a:pt x="98445" y="132002"/>
                  <a:pt x="111257" y="132002"/>
                </a:cubicBezTo>
                <a:cubicBezTo>
                  <a:pt x="112079" y="132002"/>
                  <a:pt x="112909" y="131956"/>
                  <a:pt x="113748" y="131861"/>
                </a:cubicBezTo>
                <a:cubicBezTo>
                  <a:pt x="123522" y="130760"/>
                  <a:pt x="131561" y="122855"/>
                  <a:pt x="135097" y="113682"/>
                </a:cubicBezTo>
                <a:cubicBezTo>
                  <a:pt x="141701" y="96669"/>
                  <a:pt x="133062" y="75221"/>
                  <a:pt x="116517" y="67482"/>
                </a:cubicBezTo>
                <a:cubicBezTo>
                  <a:pt x="109879" y="64380"/>
                  <a:pt x="101806" y="62845"/>
                  <a:pt x="97903" y="56674"/>
                </a:cubicBezTo>
                <a:cubicBezTo>
                  <a:pt x="95068" y="52204"/>
                  <a:pt x="95402" y="46333"/>
                  <a:pt x="97470" y="41463"/>
                </a:cubicBezTo>
                <a:cubicBezTo>
                  <a:pt x="99505" y="36626"/>
                  <a:pt x="103074" y="32557"/>
                  <a:pt x="106743" y="28788"/>
                </a:cubicBezTo>
                <a:cubicBezTo>
                  <a:pt x="111580" y="23717"/>
                  <a:pt x="117084" y="16846"/>
                  <a:pt x="114082" y="10508"/>
                </a:cubicBezTo>
                <a:cubicBezTo>
                  <a:pt x="112032" y="6218"/>
                  <a:pt x="107007" y="4614"/>
                  <a:pt x="102102" y="4614"/>
                </a:cubicBezTo>
                <a:cubicBezTo>
                  <a:pt x="101019" y="4614"/>
                  <a:pt x="99942" y="4692"/>
                  <a:pt x="98904" y="4837"/>
                </a:cubicBezTo>
                <a:cubicBezTo>
                  <a:pt x="85695" y="6672"/>
                  <a:pt x="74553" y="15278"/>
                  <a:pt x="62978" y="21949"/>
                </a:cubicBezTo>
                <a:cubicBezTo>
                  <a:pt x="55038" y="26467"/>
                  <a:pt x="45740" y="30204"/>
                  <a:pt x="36835" y="30204"/>
                </a:cubicBezTo>
                <a:cubicBezTo>
                  <a:pt x="32721" y="30204"/>
                  <a:pt x="28691" y="29407"/>
                  <a:pt x="24918" y="27520"/>
                </a:cubicBezTo>
                <a:cubicBezTo>
                  <a:pt x="12909" y="21616"/>
                  <a:pt x="12242" y="397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8"/>
          <p:cNvGrpSpPr/>
          <p:nvPr/>
        </p:nvGrpSpPr>
        <p:grpSpPr>
          <a:xfrm>
            <a:off x="-1284974" y="-1835751"/>
            <a:ext cx="5560090" cy="8114575"/>
            <a:chOff x="-1284972" y="-493370"/>
            <a:chExt cx="5560090" cy="6772304"/>
          </a:xfrm>
        </p:grpSpPr>
        <p:sp>
          <p:nvSpPr>
            <p:cNvPr id="118" name="Google Shape;118;p8"/>
            <p:cNvSpPr/>
            <p:nvPr/>
          </p:nvSpPr>
          <p:spPr>
            <a:xfrm rot="9900272">
              <a:off x="2311211" y="43676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 rot="10800000">
              <a:off x="-496242" y="1790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-777637" y="629593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rot="-833249">
              <a:off x="995745" y="2265150"/>
              <a:ext cx="2647056" cy="84445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 rot="9900091">
              <a:off x="1024002" y="3106316"/>
              <a:ext cx="2590542" cy="80273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 rot="9685307">
              <a:off x="892037" y="1681714"/>
              <a:ext cx="2647081" cy="844458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-380725" y="983248"/>
              <a:ext cx="3465635" cy="572694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73804" y="1768973"/>
              <a:ext cx="2590637" cy="802767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-203416" y="3383939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883633" y="4263116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-677153" y="1693319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860" y="495360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3860" y="3103258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860" y="3445940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-1284972" y="4246518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860" y="1184628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39" y="3948609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-4" y="36149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-567328" y="2311647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860" y="1281216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39020" y="375611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309751" y="365068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860" y="7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860" y="3260388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634650" y="410661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720019">
              <a:off x="1056341" y="-271020"/>
              <a:ext cx="2224909" cy="81890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-568688" y="1777399"/>
              <a:ext cx="1452308" cy="768649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9900272">
              <a:off x="2311211" y="771580"/>
              <a:ext cx="1144202" cy="354556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609375" y="560275"/>
            <a:ext cx="2432400" cy="2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609375" y="550525"/>
            <a:ext cx="407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609378" y="1730853"/>
            <a:ext cx="30183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151" name="Google Shape;151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 rot="9220574">
            <a:off x="2118108" y="2024596"/>
            <a:ext cx="2037589" cy="568228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"/>
          <p:cNvSpPr/>
          <p:nvPr/>
        </p:nvSpPr>
        <p:spPr>
          <a:xfrm>
            <a:off x="2206833" y="4560366"/>
            <a:ext cx="2646963" cy="844420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"/>
          <p:cNvSpPr/>
          <p:nvPr/>
        </p:nvSpPr>
        <p:spPr>
          <a:xfrm rot="-464757">
            <a:off x="2572601" y="134717"/>
            <a:ext cx="2037648" cy="568270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1629120" y="953843"/>
            <a:ext cx="2699448" cy="865607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-2151822" y="370443"/>
            <a:ext cx="5560090" cy="2032416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0"/>
          <p:cNvGrpSpPr/>
          <p:nvPr/>
        </p:nvGrpSpPr>
        <p:grpSpPr>
          <a:xfrm>
            <a:off x="-1030844" y="432"/>
            <a:ext cx="6600387" cy="6511677"/>
            <a:chOff x="-1030844" y="432"/>
            <a:chExt cx="6600387" cy="6511677"/>
          </a:xfrm>
        </p:grpSpPr>
        <p:sp>
          <p:nvSpPr>
            <p:cNvPr id="176" name="Google Shape;176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0"/>
          <p:cNvSpPr/>
          <p:nvPr/>
        </p:nvSpPr>
        <p:spPr>
          <a:xfrm rot="-464757">
            <a:off x="2805893" y="910690"/>
            <a:ext cx="2037648" cy="290446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2A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"/>
          <p:cNvSpPr/>
          <p:nvPr/>
        </p:nvSpPr>
        <p:spPr>
          <a:xfrm rot="-464757">
            <a:off x="1756326" y="-366183"/>
            <a:ext cx="2037648" cy="568270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title"/>
          </p:nvPr>
        </p:nvSpPr>
        <p:spPr>
          <a:xfrm>
            <a:off x="1197900" y="3570300"/>
            <a:ext cx="67482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>
            <a:spLocks noGrp="1"/>
          </p:cNvSpPr>
          <p:nvPr>
            <p:ph type="subTitle" idx="1"/>
          </p:nvPr>
        </p:nvSpPr>
        <p:spPr>
          <a:xfrm>
            <a:off x="1197900" y="4068525"/>
            <a:ext cx="6748200" cy="47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1618625" y="2571750"/>
            <a:ext cx="5906700" cy="143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204" name="Google Shape;204;p11"/>
          <p:cNvGrpSpPr/>
          <p:nvPr/>
        </p:nvGrpSpPr>
        <p:grpSpPr>
          <a:xfrm rot="10800000">
            <a:off x="-100758" y="-1507122"/>
            <a:ext cx="9526843" cy="3350823"/>
            <a:chOff x="-277008" y="3313685"/>
            <a:chExt cx="9526843" cy="3350823"/>
          </a:xfrm>
        </p:grpSpPr>
        <p:sp>
          <p:nvSpPr>
            <p:cNvPr id="205" name="Google Shape;205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64200" y="539500"/>
            <a:ext cx="58155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573200"/>
            <a:ext cx="7717500" cy="29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ctrTitle"/>
          </p:nvPr>
        </p:nvSpPr>
        <p:spPr>
          <a:xfrm>
            <a:off x="960900" y="2880851"/>
            <a:ext cx="72222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СИСТЕМА ПОШУКУ ДРОНІВ</a:t>
            </a:r>
            <a:endParaRPr dirty="0"/>
          </a:p>
        </p:txBody>
      </p:sp>
      <p:sp>
        <p:nvSpPr>
          <p:cNvPr id="348" name="Google Shape;348;p19"/>
          <p:cNvSpPr txBox="1">
            <a:spLocks noGrp="1"/>
          </p:cNvSpPr>
          <p:nvPr>
            <p:ph type="ctrTitle" idx="4294967295"/>
          </p:nvPr>
        </p:nvSpPr>
        <p:spPr>
          <a:xfrm>
            <a:off x="2778000" y="2399800"/>
            <a:ext cx="35880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PROGACHI</a:t>
            </a:r>
            <a:endParaRPr sz="2400" dirty="0"/>
          </a:p>
        </p:txBody>
      </p:sp>
      <p:sp>
        <p:nvSpPr>
          <p:cNvPr id="349" name="Google Shape;349;p19"/>
          <p:cNvSpPr txBox="1">
            <a:spLocks noGrp="1"/>
          </p:cNvSpPr>
          <p:nvPr>
            <p:ph type="subTitle" idx="1"/>
          </p:nvPr>
        </p:nvSpPr>
        <p:spPr>
          <a:xfrm>
            <a:off x="3308550" y="3718600"/>
            <a:ext cx="25269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Для </a:t>
            </a:r>
            <a:r>
              <a:rPr lang="uk-UA" dirty="0" err="1"/>
              <a:t>хакатону</a:t>
            </a:r>
            <a:r>
              <a:rPr lang="uk-UA" dirty="0"/>
              <a:t> 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SmaRTF</a:t>
            </a:r>
            <a:endParaRPr dirty="0"/>
          </a:p>
        </p:txBody>
      </p:sp>
      <p:grpSp>
        <p:nvGrpSpPr>
          <p:cNvPr id="350" name="Google Shape;350;p19"/>
          <p:cNvGrpSpPr/>
          <p:nvPr/>
        </p:nvGrpSpPr>
        <p:grpSpPr>
          <a:xfrm>
            <a:off x="1432157" y="3718603"/>
            <a:ext cx="1614488" cy="609403"/>
            <a:chOff x="713169" y="2267050"/>
            <a:chExt cx="1614488" cy="609403"/>
          </a:xfrm>
        </p:grpSpPr>
        <p:sp>
          <p:nvSpPr>
            <p:cNvPr id="351" name="Google Shape;351;p19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19"/>
          <p:cNvGrpSpPr/>
          <p:nvPr/>
        </p:nvGrpSpPr>
        <p:grpSpPr>
          <a:xfrm>
            <a:off x="6097357" y="3718603"/>
            <a:ext cx="1614488" cy="609403"/>
            <a:chOff x="6285919" y="2267050"/>
            <a:chExt cx="1614488" cy="609403"/>
          </a:xfrm>
        </p:grpSpPr>
        <p:sp>
          <p:nvSpPr>
            <p:cNvPr id="355" name="Google Shape;355;p19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19"/>
          <p:cNvGrpSpPr/>
          <p:nvPr/>
        </p:nvGrpSpPr>
        <p:grpSpPr>
          <a:xfrm>
            <a:off x="4081769" y="1124688"/>
            <a:ext cx="980463" cy="978592"/>
            <a:chOff x="8043427" y="1972408"/>
            <a:chExt cx="387397" cy="386581"/>
          </a:xfrm>
        </p:grpSpPr>
        <p:sp>
          <p:nvSpPr>
            <p:cNvPr id="359" name="Google Shape;359;p19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23"/>
          <p:cNvCxnSpPr/>
          <p:nvPr/>
        </p:nvCxnSpPr>
        <p:spPr>
          <a:xfrm>
            <a:off x="4574146" y="1322775"/>
            <a:ext cx="0" cy="3285900"/>
          </a:xfrm>
          <a:prstGeom prst="straightConnector1">
            <a:avLst/>
          </a:prstGeom>
          <a:noFill/>
          <a:ln w="19050" cap="flat" cmpd="sng">
            <a:solidFill>
              <a:srgbClr val="2A2D3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1" name="Google Shape;441;p23"/>
          <p:cNvGrpSpPr/>
          <p:nvPr/>
        </p:nvGrpSpPr>
        <p:grpSpPr>
          <a:xfrm>
            <a:off x="2671530" y="2116729"/>
            <a:ext cx="1464231" cy="1300530"/>
            <a:chOff x="3641874" y="1445629"/>
            <a:chExt cx="1952568" cy="1734271"/>
          </a:xfrm>
          <a:blipFill>
            <a:blip r:embed="rId3"/>
            <a:stretch>
              <a:fillRect/>
            </a:stretch>
          </a:blipFill>
        </p:grpSpPr>
        <p:sp>
          <p:nvSpPr>
            <p:cNvPr id="442" name="Google Shape;442;p23"/>
            <p:cNvSpPr/>
            <p:nvPr/>
          </p:nvSpPr>
          <p:spPr>
            <a:xfrm>
              <a:off x="3641874" y="1445629"/>
              <a:ext cx="1952568" cy="17342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23"/>
            <p:cNvGrpSpPr/>
            <p:nvPr/>
          </p:nvGrpSpPr>
          <p:grpSpPr>
            <a:xfrm>
              <a:off x="3871808" y="1485651"/>
              <a:ext cx="1631784" cy="1676814"/>
              <a:chOff x="6712169" y="3085440"/>
              <a:chExt cx="481622" cy="494913"/>
            </a:xfrm>
            <a:grpFill/>
          </p:grpSpPr>
          <p:sp>
            <p:nvSpPr>
              <p:cNvPr id="444" name="Google Shape;444;p23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9" name="Google Shape;449;p23"/>
            <p:cNvSpPr/>
            <p:nvPr/>
          </p:nvSpPr>
          <p:spPr>
            <a:xfrm>
              <a:off x="4397918" y="1445707"/>
              <a:ext cx="346883" cy="19284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081115" y="1600968"/>
              <a:ext cx="266086" cy="26053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664950" y="1812275"/>
              <a:ext cx="71472" cy="49946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3"/>
          <p:cNvGrpSpPr/>
          <p:nvPr/>
        </p:nvGrpSpPr>
        <p:grpSpPr>
          <a:xfrm>
            <a:off x="5063411" y="2117401"/>
            <a:ext cx="1424414" cy="1299211"/>
            <a:chOff x="5785292" y="1446538"/>
            <a:chExt cx="1899472" cy="1732513"/>
          </a:xfrm>
          <a:blipFill>
            <a:blip r:embed="rId4"/>
            <a:stretch>
              <a:fillRect/>
            </a:stretch>
          </a:blipFill>
        </p:grpSpPr>
        <p:sp>
          <p:nvSpPr>
            <p:cNvPr id="453" name="Google Shape;453;p23"/>
            <p:cNvSpPr/>
            <p:nvPr/>
          </p:nvSpPr>
          <p:spPr>
            <a:xfrm>
              <a:off x="5785292" y="1446538"/>
              <a:ext cx="1899472" cy="1732513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23"/>
            <p:cNvGrpSpPr/>
            <p:nvPr/>
          </p:nvGrpSpPr>
          <p:grpSpPr>
            <a:xfrm>
              <a:off x="5844594" y="1446851"/>
              <a:ext cx="1581493" cy="1573059"/>
              <a:chOff x="6669657" y="3716715"/>
              <a:chExt cx="466779" cy="464290"/>
            </a:xfrm>
            <a:grpFill/>
          </p:grpSpPr>
          <p:sp>
            <p:nvSpPr>
              <p:cNvPr id="455" name="Google Shape;455;p23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23"/>
          <p:cNvGrpSpPr/>
          <p:nvPr/>
        </p:nvGrpSpPr>
        <p:grpSpPr>
          <a:xfrm>
            <a:off x="389115" y="2116104"/>
            <a:ext cx="1493624" cy="1301805"/>
            <a:chOff x="1459247" y="1454512"/>
            <a:chExt cx="1991765" cy="1735972"/>
          </a:xfrm>
          <a:blipFill>
            <a:blip r:embed="rId5"/>
            <a:stretch>
              <a:fillRect/>
            </a:stretch>
          </a:blipFill>
        </p:grpSpPr>
        <p:sp>
          <p:nvSpPr>
            <p:cNvPr id="469" name="Google Shape;469;p23"/>
            <p:cNvSpPr/>
            <p:nvPr/>
          </p:nvSpPr>
          <p:spPr>
            <a:xfrm>
              <a:off x="1459247" y="1454512"/>
              <a:ext cx="1991765" cy="1735972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23"/>
            <p:cNvGrpSpPr/>
            <p:nvPr/>
          </p:nvGrpSpPr>
          <p:grpSpPr>
            <a:xfrm>
              <a:off x="1565159" y="1456082"/>
              <a:ext cx="1826548" cy="1629558"/>
              <a:chOff x="6031360" y="3076713"/>
              <a:chExt cx="539107" cy="480965"/>
            </a:xfrm>
            <a:grpFill/>
          </p:grpSpPr>
          <p:sp>
            <p:nvSpPr>
              <p:cNvPr id="471" name="Google Shape;471;p23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" name="Google Shape;478;p23"/>
          <p:cNvGrpSpPr/>
          <p:nvPr/>
        </p:nvGrpSpPr>
        <p:grpSpPr>
          <a:xfrm>
            <a:off x="171278" y="1322763"/>
            <a:ext cx="1929306" cy="3520035"/>
            <a:chOff x="1018623" y="1322763"/>
            <a:chExt cx="1929306" cy="3520035"/>
          </a:xfrm>
        </p:grpSpPr>
        <p:grpSp>
          <p:nvGrpSpPr>
            <p:cNvPr id="479" name="Google Shape;479;p23"/>
            <p:cNvGrpSpPr/>
            <p:nvPr/>
          </p:nvGrpSpPr>
          <p:grpSpPr>
            <a:xfrm>
              <a:off x="1018623" y="3623835"/>
              <a:ext cx="1929306" cy="1218963"/>
              <a:chOff x="1018623" y="3623835"/>
              <a:chExt cx="1929306" cy="1218963"/>
            </a:xfrm>
          </p:grpSpPr>
          <p:sp>
            <p:nvSpPr>
              <p:cNvPr id="480" name="Google Shape;480;p23"/>
              <p:cNvSpPr txBox="1"/>
              <p:nvPr/>
            </p:nvSpPr>
            <p:spPr>
              <a:xfrm>
                <a:off x="1018623" y="4331598"/>
                <a:ext cx="19293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dirty="0">
                    <a:solidFill>
                      <a:schemeClr val="lt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2 курс РТФ, КПІ</a:t>
                </a:r>
              </a:p>
            </p:txBody>
          </p:sp>
          <p:sp>
            <p:nvSpPr>
              <p:cNvPr id="481" name="Google Shape;481;p23"/>
              <p:cNvSpPr txBox="1"/>
              <p:nvPr/>
            </p:nvSpPr>
            <p:spPr>
              <a:xfrm>
                <a:off x="1018629" y="3623835"/>
                <a:ext cx="1929300" cy="707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МАРТИНЕНКО</a:t>
                </a:r>
                <a:b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</a:b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НІКІТА</a:t>
                </a:r>
                <a:endParaRPr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482" name="Google Shape;482;p23"/>
            <p:cNvSpPr txBox="1"/>
            <p:nvPr/>
          </p:nvSpPr>
          <p:spPr>
            <a:xfrm>
              <a:off x="1018623" y="1322763"/>
              <a:ext cx="19293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HARDWARE</a:t>
              </a:r>
              <a:endParaRPr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3" name="Google Shape;483;p23"/>
          <p:cNvGrpSpPr/>
          <p:nvPr/>
        </p:nvGrpSpPr>
        <p:grpSpPr>
          <a:xfrm>
            <a:off x="2439016" y="1342059"/>
            <a:ext cx="1929303" cy="3501182"/>
            <a:chOff x="3559063" y="1342059"/>
            <a:chExt cx="1929303" cy="3501182"/>
          </a:xfrm>
        </p:grpSpPr>
        <p:grpSp>
          <p:nvGrpSpPr>
            <p:cNvPr id="484" name="Google Shape;484;p23"/>
            <p:cNvGrpSpPr/>
            <p:nvPr/>
          </p:nvGrpSpPr>
          <p:grpSpPr>
            <a:xfrm>
              <a:off x="3559063" y="3871947"/>
              <a:ext cx="1929303" cy="971294"/>
              <a:chOff x="3559063" y="3871947"/>
              <a:chExt cx="1929303" cy="971294"/>
            </a:xfrm>
          </p:grpSpPr>
          <p:sp>
            <p:nvSpPr>
              <p:cNvPr id="485" name="Google Shape;485;p23"/>
              <p:cNvSpPr txBox="1"/>
              <p:nvPr/>
            </p:nvSpPr>
            <p:spPr>
              <a:xfrm>
                <a:off x="3559066" y="4332041"/>
                <a:ext cx="19293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dirty="0">
                    <a:solidFill>
                      <a:schemeClr val="lt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1 курс ПБФ, КПІ</a:t>
                </a:r>
                <a:endParaRPr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486" name="Google Shape;486;p23"/>
              <p:cNvSpPr txBox="1"/>
              <p:nvPr/>
            </p:nvSpPr>
            <p:spPr>
              <a:xfrm>
                <a:off x="3559063" y="3871947"/>
                <a:ext cx="1929300" cy="4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ГРУША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ВЛАДИСЛАВ</a:t>
                </a:r>
                <a:endParaRPr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487" name="Google Shape;487;p23"/>
            <p:cNvSpPr txBox="1"/>
            <p:nvPr/>
          </p:nvSpPr>
          <p:spPr>
            <a:xfrm>
              <a:off x="3559066" y="1342059"/>
              <a:ext cx="19293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TEAMLEAD</a:t>
              </a:r>
              <a:endParaRPr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8" name="Google Shape;488;p23"/>
          <p:cNvGrpSpPr/>
          <p:nvPr/>
        </p:nvGrpSpPr>
        <p:grpSpPr>
          <a:xfrm>
            <a:off x="4810964" y="1322763"/>
            <a:ext cx="1929305" cy="3520035"/>
            <a:chOff x="6196029" y="1322763"/>
            <a:chExt cx="1929305" cy="3520035"/>
          </a:xfrm>
        </p:grpSpPr>
        <p:grpSp>
          <p:nvGrpSpPr>
            <p:cNvPr id="489" name="Google Shape;489;p23"/>
            <p:cNvGrpSpPr/>
            <p:nvPr/>
          </p:nvGrpSpPr>
          <p:grpSpPr>
            <a:xfrm>
              <a:off x="6196029" y="3871947"/>
              <a:ext cx="1929305" cy="970851"/>
              <a:chOff x="6196029" y="3871947"/>
              <a:chExt cx="1929305" cy="970851"/>
            </a:xfrm>
          </p:grpSpPr>
          <p:sp>
            <p:nvSpPr>
              <p:cNvPr id="490" name="Google Shape;490;p23"/>
              <p:cNvSpPr txBox="1"/>
              <p:nvPr/>
            </p:nvSpPr>
            <p:spPr>
              <a:xfrm>
                <a:off x="6196034" y="4331598"/>
                <a:ext cx="19293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dirty="0">
                    <a:solidFill>
                      <a:schemeClr val="lt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2 курс ПБФ, КПІ</a:t>
                </a:r>
              </a:p>
            </p:txBody>
          </p:sp>
          <p:sp>
            <p:nvSpPr>
              <p:cNvPr id="491" name="Google Shape;491;p23"/>
              <p:cNvSpPr txBox="1"/>
              <p:nvPr/>
            </p:nvSpPr>
            <p:spPr>
              <a:xfrm>
                <a:off x="6196029" y="3871947"/>
                <a:ext cx="1929300" cy="48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ПИЛИПЧУК АНДРІЙ</a:t>
                </a:r>
                <a:endParaRPr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492" name="Google Shape;492;p23"/>
            <p:cNvSpPr txBox="1"/>
            <p:nvPr/>
          </p:nvSpPr>
          <p:spPr>
            <a:xfrm>
              <a:off x="6196034" y="1322763"/>
              <a:ext cx="19293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3</a:t>
              </a:r>
              <a:r>
                <a:rPr lang="en-US" sz="20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D MODELER</a:t>
              </a:r>
              <a:endParaRPr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НАША КОМАНДА</a:t>
            </a:r>
            <a:endParaRPr dirty="0"/>
          </a:p>
        </p:txBody>
      </p:sp>
      <p:grpSp>
        <p:nvGrpSpPr>
          <p:cNvPr id="494" name="Google Shape;494;p23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495" name="Google Shape;495;p23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cxnSp>
        <p:nvCxnSpPr>
          <p:cNvPr id="64" name="Google Shape;440;p23">
            <a:extLst>
              <a:ext uri="{FF2B5EF4-FFF2-40B4-BE49-F238E27FC236}">
                <a16:creationId xmlns:a16="http://schemas.microsoft.com/office/drawing/2014/main" id="{31DE9CC8-29A7-4EDF-9CD9-BCC5C65C9110}"/>
              </a:ext>
            </a:extLst>
          </p:cNvPr>
          <p:cNvCxnSpPr/>
          <p:nvPr/>
        </p:nvCxnSpPr>
        <p:spPr>
          <a:xfrm>
            <a:off x="6915096" y="1324416"/>
            <a:ext cx="0" cy="3285900"/>
          </a:xfrm>
          <a:prstGeom prst="straightConnector1">
            <a:avLst/>
          </a:prstGeom>
          <a:noFill/>
          <a:ln w="19050" cap="flat" cmpd="sng">
            <a:solidFill>
              <a:srgbClr val="2A2D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23"/>
          <p:cNvCxnSpPr/>
          <p:nvPr/>
        </p:nvCxnSpPr>
        <p:spPr>
          <a:xfrm>
            <a:off x="2255783" y="1322775"/>
            <a:ext cx="0" cy="3285900"/>
          </a:xfrm>
          <a:prstGeom prst="straightConnector1">
            <a:avLst/>
          </a:prstGeom>
          <a:noFill/>
          <a:ln w="19050" cap="flat" cmpd="sng">
            <a:solidFill>
              <a:srgbClr val="2A2D3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" name="Google Shape;452;p23">
            <a:extLst>
              <a:ext uri="{FF2B5EF4-FFF2-40B4-BE49-F238E27FC236}">
                <a16:creationId xmlns:a16="http://schemas.microsoft.com/office/drawing/2014/main" id="{3FABC455-5E4F-4F93-8540-002979AB9C7B}"/>
              </a:ext>
            </a:extLst>
          </p:cNvPr>
          <p:cNvGrpSpPr/>
          <p:nvPr/>
        </p:nvGrpSpPr>
        <p:grpSpPr>
          <a:xfrm>
            <a:off x="7295698" y="2115419"/>
            <a:ext cx="1424414" cy="1299211"/>
            <a:chOff x="5785292" y="1446538"/>
            <a:chExt cx="1899472" cy="1732513"/>
          </a:xfrm>
          <a:blipFill>
            <a:blip r:embed="rId6"/>
            <a:stretch>
              <a:fillRect/>
            </a:stretch>
          </a:blipFill>
        </p:grpSpPr>
        <p:sp>
          <p:nvSpPr>
            <p:cNvPr id="66" name="Google Shape;453;p23">
              <a:extLst>
                <a:ext uri="{FF2B5EF4-FFF2-40B4-BE49-F238E27FC236}">
                  <a16:creationId xmlns:a16="http://schemas.microsoft.com/office/drawing/2014/main" id="{D67E44C0-DA98-4633-A708-CA5D28AD47A4}"/>
                </a:ext>
              </a:extLst>
            </p:cNvPr>
            <p:cNvSpPr/>
            <p:nvPr/>
          </p:nvSpPr>
          <p:spPr>
            <a:xfrm>
              <a:off x="5785292" y="1446538"/>
              <a:ext cx="1899472" cy="1732513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454;p23">
              <a:extLst>
                <a:ext uri="{FF2B5EF4-FFF2-40B4-BE49-F238E27FC236}">
                  <a16:creationId xmlns:a16="http://schemas.microsoft.com/office/drawing/2014/main" id="{EF21955B-A933-4AB3-B9DB-C0434FE91667}"/>
                </a:ext>
              </a:extLst>
            </p:cNvPr>
            <p:cNvGrpSpPr/>
            <p:nvPr/>
          </p:nvGrpSpPr>
          <p:grpSpPr>
            <a:xfrm>
              <a:off x="5844594" y="1446851"/>
              <a:ext cx="1581493" cy="1573059"/>
              <a:chOff x="6669657" y="3716715"/>
              <a:chExt cx="466779" cy="464290"/>
            </a:xfrm>
            <a:grpFill/>
          </p:grpSpPr>
          <p:sp>
            <p:nvSpPr>
              <p:cNvPr id="68" name="Google Shape;455;p23">
                <a:extLst>
                  <a:ext uri="{FF2B5EF4-FFF2-40B4-BE49-F238E27FC236}">
                    <a16:creationId xmlns:a16="http://schemas.microsoft.com/office/drawing/2014/main" id="{B0214D2E-C2C0-4132-8D08-FC66D1C8FBCE}"/>
                  </a:ext>
                </a:extLst>
              </p:cNvPr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56;p23">
                <a:extLst>
                  <a:ext uri="{FF2B5EF4-FFF2-40B4-BE49-F238E27FC236}">
                    <a16:creationId xmlns:a16="http://schemas.microsoft.com/office/drawing/2014/main" id="{A3FA2DCF-6A43-4E64-B211-D414F301E6E3}"/>
                  </a:ext>
                </a:extLst>
              </p:cNvPr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57;p23">
                <a:extLst>
                  <a:ext uri="{FF2B5EF4-FFF2-40B4-BE49-F238E27FC236}">
                    <a16:creationId xmlns:a16="http://schemas.microsoft.com/office/drawing/2014/main" id="{741EBFDA-4F0E-46BD-91E0-68BA9F78D9FA}"/>
                  </a:ext>
                </a:extLst>
              </p:cNvPr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58;p23">
                <a:extLst>
                  <a:ext uri="{FF2B5EF4-FFF2-40B4-BE49-F238E27FC236}">
                    <a16:creationId xmlns:a16="http://schemas.microsoft.com/office/drawing/2014/main" id="{ADD6466F-3EF7-4E27-9B12-D50963F420B1}"/>
                  </a:ext>
                </a:extLst>
              </p:cNvPr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59;p23">
                <a:extLst>
                  <a:ext uri="{FF2B5EF4-FFF2-40B4-BE49-F238E27FC236}">
                    <a16:creationId xmlns:a16="http://schemas.microsoft.com/office/drawing/2014/main" id="{ABD9F021-2727-4029-B1D2-EBC197BB3996}"/>
                  </a:ext>
                </a:extLst>
              </p:cNvPr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60;p23">
                <a:extLst>
                  <a:ext uri="{FF2B5EF4-FFF2-40B4-BE49-F238E27FC236}">
                    <a16:creationId xmlns:a16="http://schemas.microsoft.com/office/drawing/2014/main" id="{F6949D15-0CD4-46A6-85F8-7BA45B317A6A}"/>
                  </a:ext>
                </a:extLst>
              </p:cNvPr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61;p23">
                <a:extLst>
                  <a:ext uri="{FF2B5EF4-FFF2-40B4-BE49-F238E27FC236}">
                    <a16:creationId xmlns:a16="http://schemas.microsoft.com/office/drawing/2014/main" id="{2087EBB3-C8EF-4E55-AF4A-DCA06EACF7AF}"/>
                  </a:ext>
                </a:extLst>
              </p:cNvPr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62;p23">
                <a:extLst>
                  <a:ext uri="{FF2B5EF4-FFF2-40B4-BE49-F238E27FC236}">
                    <a16:creationId xmlns:a16="http://schemas.microsoft.com/office/drawing/2014/main" id="{A409BFAE-2FC3-457B-9806-7DD09FD77A8D}"/>
                  </a:ext>
                </a:extLst>
              </p:cNvPr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63;p23">
                <a:extLst>
                  <a:ext uri="{FF2B5EF4-FFF2-40B4-BE49-F238E27FC236}">
                    <a16:creationId xmlns:a16="http://schemas.microsoft.com/office/drawing/2014/main" id="{5747F8CE-429B-4885-AA6B-CA35C63C2F2E}"/>
                  </a:ext>
                </a:extLst>
              </p:cNvPr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64;p23">
                <a:extLst>
                  <a:ext uri="{FF2B5EF4-FFF2-40B4-BE49-F238E27FC236}">
                    <a16:creationId xmlns:a16="http://schemas.microsoft.com/office/drawing/2014/main" id="{2F3B5B35-670B-4FFF-864B-7D32D2C4388D}"/>
                  </a:ext>
                </a:extLst>
              </p:cNvPr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65;p23">
                <a:extLst>
                  <a:ext uri="{FF2B5EF4-FFF2-40B4-BE49-F238E27FC236}">
                    <a16:creationId xmlns:a16="http://schemas.microsoft.com/office/drawing/2014/main" id="{69EA9186-D593-4C3A-ACBD-21F433080B60}"/>
                  </a:ext>
                </a:extLst>
              </p:cNvPr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66;p23">
                <a:extLst>
                  <a:ext uri="{FF2B5EF4-FFF2-40B4-BE49-F238E27FC236}">
                    <a16:creationId xmlns:a16="http://schemas.microsoft.com/office/drawing/2014/main" id="{FA0BD0D1-CC08-43F4-9BF5-6572A439D73B}"/>
                  </a:ext>
                </a:extLst>
              </p:cNvPr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67;p23">
                <a:extLst>
                  <a:ext uri="{FF2B5EF4-FFF2-40B4-BE49-F238E27FC236}">
                    <a16:creationId xmlns:a16="http://schemas.microsoft.com/office/drawing/2014/main" id="{32064A42-9CB8-417D-AFFB-20B69428764F}"/>
                  </a:ext>
                </a:extLst>
              </p:cNvPr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" name="Google Shape;488;p23">
            <a:extLst>
              <a:ext uri="{FF2B5EF4-FFF2-40B4-BE49-F238E27FC236}">
                <a16:creationId xmlns:a16="http://schemas.microsoft.com/office/drawing/2014/main" id="{95AB7E1E-BC50-40BB-B18A-F03CE2EE091A}"/>
              </a:ext>
            </a:extLst>
          </p:cNvPr>
          <p:cNvGrpSpPr/>
          <p:nvPr/>
        </p:nvGrpSpPr>
        <p:grpSpPr>
          <a:xfrm>
            <a:off x="7043251" y="1320781"/>
            <a:ext cx="1929305" cy="3523895"/>
            <a:chOff x="6196029" y="1322763"/>
            <a:chExt cx="1929305" cy="3523895"/>
          </a:xfrm>
        </p:grpSpPr>
        <p:grpSp>
          <p:nvGrpSpPr>
            <p:cNvPr id="82" name="Google Shape;489;p23">
              <a:extLst>
                <a:ext uri="{FF2B5EF4-FFF2-40B4-BE49-F238E27FC236}">
                  <a16:creationId xmlns:a16="http://schemas.microsoft.com/office/drawing/2014/main" id="{EF1FB72C-0634-4AE4-9F4D-A04860E78E2F}"/>
                </a:ext>
              </a:extLst>
            </p:cNvPr>
            <p:cNvGrpSpPr/>
            <p:nvPr/>
          </p:nvGrpSpPr>
          <p:grpSpPr>
            <a:xfrm>
              <a:off x="6196029" y="3540413"/>
              <a:ext cx="1929305" cy="1306245"/>
              <a:chOff x="6196029" y="3540413"/>
              <a:chExt cx="1929305" cy="1306245"/>
            </a:xfrm>
          </p:grpSpPr>
          <p:sp>
            <p:nvSpPr>
              <p:cNvPr id="84" name="Google Shape;490;p23">
                <a:extLst>
                  <a:ext uri="{FF2B5EF4-FFF2-40B4-BE49-F238E27FC236}">
                    <a16:creationId xmlns:a16="http://schemas.microsoft.com/office/drawing/2014/main" id="{ECCF5205-0183-47E5-B1C5-1E81FEBA255F}"/>
                  </a:ext>
                </a:extLst>
              </p:cNvPr>
              <p:cNvSpPr txBox="1"/>
              <p:nvPr/>
            </p:nvSpPr>
            <p:spPr>
              <a:xfrm>
                <a:off x="6196034" y="4335458"/>
                <a:ext cx="1929300" cy="51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2 </a:t>
                </a:r>
                <a:r>
                  <a:rPr lang="uk-UA" dirty="0">
                    <a:solidFill>
                      <a:schemeClr val="lt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курс РТФ, КПІ</a:t>
                </a:r>
                <a:endParaRPr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5" name="Google Shape;491;p23">
                <a:extLst>
                  <a:ext uri="{FF2B5EF4-FFF2-40B4-BE49-F238E27FC236}">
                    <a16:creationId xmlns:a16="http://schemas.microsoft.com/office/drawing/2014/main" id="{703EA327-B2D4-4FC6-89CC-8AB913A095A5}"/>
                  </a:ext>
                </a:extLst>
              </p:cNvPr>
              <p:cNvSpPr txBox="1"/>
              <p:nvPr/>
            </p:nvSpPr>
            <p:spPr>
              <a:xfrm>
                <a:off x="6196029" y="3540413"/>
                <a:ext cx="1929300" cy="741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uk-UA" sz="2000" b="1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ЄПІХІН</a:t>
                </a:r>
                <a:b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</a:br>
                <a:r>
                  <a:rPr lang="uk-UA" sz="2000" b="1" dirty="0">
                    <a:solidFill>
                      <a:schemeClr val="dk1"/>
                    </a:solidFill>
                    <a:latin typeface="Oswald"/>
                    <a:ea typeface="Oswald"/>
                    <a:cs typeface="Oswald"/>
                    <a:sym typeface="Oswald"/>
                  </a:rPr>
                  <a:t>ДЕНИС</a:t>
                </a:r>
                <a:endParaRPr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endParaRPr>
              </a:p>
            </p:txBody>
          </p:sp>
        </p:grpSp>
        <p:sp>
          <p:nvSpPr>
            <p:cNvPr id="83" name="Google Shape;492;p23">
              <a:extLst>
                <a:ext uri="{FF2B5EF4-FFF2-40B4-BE49-F238E27FC236}">
                  <a16:creationId xmlns:a16="http://schemas.microsoft.com/office/drawing/2014/main" id="{01CFCE2B-7B2F-46B1-951B-34677298294F}"/>
                </a:ext>
              </a:extLst>
            </p:cNvPr>
            <p:cNvSpPr txBox="1"/>
            <p:nvPr/>
          </p:nvSpPr>
          <p:spPr>
            <a:xfrm>
              <a:off x="6196034" y="1322763"/>
              <a:ext cx="19293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CONSTRUCTOR</a:t>
              </a:r>
              <a:endParaRPr lang="uk-UA" sz="2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F8324-E95D-4086-88D8-96D5F82DD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00" y="2425739"/>
            <a:ext cx="7222200" cy="837600"/>
          </a:xfrm>
        </p:spPr>
        <p:txBody>
          <a:bodyPr/>
          <a:lstStyle/>
          <a:p>
            <a:r>
              <a:rPr lang="uk-UA" sz="6000" dirty="0"/>
              <a:t>СЛАВА УКРАЇНІ</a:t>
            </a:r>
            <a:r>
              <a:rPr lang="en-US" sz="6000" dirty="0"/>
              <a:t>!</a:t>
            </a:r>
            <a:endParaRPr lang="uk-UA" sz="6000" dirty="0"/>
          </a:p>
        </p:txBody>
      </p:sp>
      <p:sp>
        <p:nvSpPr>
          <p:cNvPr id="6" name="Google Shape;349;p19">
            <a:extLst>
              <a:ext uri="{FF2B5EF4-FFF2-40B4-BE49-F238E27FC236}">
                <a16:creationId xmlns:a16="http://schemas.microsoft.com/office/drawing/2014/main" id="{F42FD4A9-7C3E-4329-B882-D0AF63493E87}"/>
              </a:ext>
            </a:extLst>
          </p:cNvPr>
          <p:cNvSpPr txBox="1">
            <a:spLocks/>
          </p:cNvSpPr>
          <p:nvPr/>
        </p:nvSpPr>
        <p:spPr>
          <a:xfrm>
            <a:off x="3308550" y="3730891"/>
            <a:ext cx="2526900" cy="6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/>
            <a:r>
              <a:rPr lang="uk-UA" dirty="0"/>
              <a:t>З вами була команда </a:t>
            </a:r>
            <a:r>
              <a:rPr lang="en-US" dirty="0" err="1"/>
              <a:t>ProGachi</a:t>
            </a:r>
            <a:endParaRPr lang="en-US" dirty="0"/>
          </a:p>
        </p:txBody>
      </p:sp>
      <p:grpSp>
        <p:nvGrpSpPr>
          <p:cNvPr id="4" name="Google Shape;350;p19">
            <a:extLst>
              <a:ext uri="{FF2B5EF4-FFF2-40B4-BE49-F238E27FC236}">
                <a16:creationId xmlns:a16="http://schemas.microsoft.com/office/drawing/2014/main" id="{60AC2AFA-517F-4E9E-AA88-D95748DC8E62}"/>
              </a:ext>
            </a:extLst>
          </p:cNvPr>
          <p:cNvGrpSpPr/>
          <p:nvPr/>
        </p:nvGrpSpPr>
        <p:grpSpPr>
          <a:xfrm>
            <a:off x="1432157" y="3718603"/>
            <a:ext cx="1614488" cy="609403"/>
            <a:chOff x="713169" y="2267050"/>
            <a:chExt cx="1614488" cy="609403"/>
          </a:xfrm>
        </p:grpSpPr>
        <p:sp>
          <p:nvSpPr>
            <p:cNvPr id="5" name="Google Shape;351;p19">
              <a:extLst>
                <a:ext uri="{FF2B5EF4-FFF2-40B4-BE49-F238E27FC236}">
                  <a16:creationId xmlns:a16="http://schemas.microsoft.com/office/drawing/2014/main" id="{2BC78386-8082-4120-A2CF-F94664B3E126}"/>
                </a:ext>
              </a:extLst>
            </p:cNvPr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19">
              <a:extLst>
                <a:ext uri="{FF2B5EF4-FFF2-40B4-BE49-F238E27FC236}">
                  <a16:creationId xmlns:a16="http://schemas.microsoft.com/office/drawing/2014/main" id="{D680A97F-6A3C-4708-A8F9-434F6AC0EEEB}"/>
                </a:ext>
              </a:extLst>
            </p:cNvPr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19">
              <a:extLst>
                <a:ext uri="{FF2B5EF4-FFF2-40B4-BE49-F238E27FC236}">
                  <a16:creationId xmlns:a16="http://schemas.microsoft.com/office/drawing/2014/main" id="{22D51834-947F-478A-9CD6-C308CBEC3CE2}"/>
                </a:ext>
              </a:extLst>
            </p:cNvPr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354;p19">
            <a:extLst>
              <a:ext uri="{FF2B5EF4-FFF2-40B4-BE49-F238E27FC236}">
                <a16:creationId xmlns:a16="http://schemas.microsoft.com/office/drawing/2014/main" id="{956FBFCC-329F-40E4-A2C2-7A986BC5D486}"/>
              </a:ext>
            </a:extLst>
          </p:cNvPr>
          <p:cNvGrpSpPr/>
          <p:nvPr/>
        </p:nvGrpSpPr>
        <p:grpSpPr>
          <a:xfrm>
            <a:off x="6097357" y="3718603"/>
            <a:ext cx="1614488" cy="609403"/>
            <a:chOff x="6285919" y="2267050"/>
            <a:chExt cx="1614488" cy="609403"/>
          </a:xfrm>
        </p:grpSpPr>
        <p:sp>
          <p:nvSpPr>
            <p:cNvPr id="10" name="Google Shape;355;p19">
              <a:extLst>
                <a:ext uri="{FF2B5EF4-FFF2-40B4-BE49-F238E27FC236}">
                  <a16:creationId xmlns:a16="http://schemas.microsoft.com/office/drawing/2014/main" id="{6BE1DAB6-1B08-462F-8CE2-74FC94212664}"/>
                </a:ext>
              </a:extLst>
            </p:cNvPr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19">
              <a:extLst>
                <a:ext uri="{FF2B5EF4-FFF2-40B4-BE49-F238E27FC236}">
                  <a16:creationId xmlns:a16="http://schemas.microsoft.com/office/drawing/2014/main" id="{D1AD247C-C7CB-4483-99FA-F91A13E80C39}"/>
                </a:ext>
              </a:extLst>
            </p:cNvPr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19">
              <a:extLst>
                <a:ext uri="{FF2B5EF4-FFF2-40B4-BE49-F238E27FC236}">
                  <a16:creationId xmlns:a16="http://schemas.microsoft.com/office/drawing/2014/main" id="{4B06BE4C-B8C8-4F42-A8B3-2717A996E9EA}"/>
                </a:ext>
              </a:extLst>
            </p:cNvPr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358;p19">
            <a:extLst>
              <a:ext uri="{FF2B5EF4-FFF2-40B4-BE49-F238E27FC236}">
                <a16:creationId xmlns:a16="http://schemas.microsoft.com/office/drawing/2014/main" id="{7A85ADF1-FF5A-42B2-816B-43F2665DCABD}"/>
              </a:ext>
            </a:extLst>
          </p:cNvPr>
          <p:cNvGrpSpPr/>
          <p:nvPr/>
        </p:nvGrpSpPr>
        <p:grpSpPr>
          <a:xfrm>
            <a:off x="4081769" y="1124688"/>
            <a:ext cx="980463" cy="978592"/>
            <a:chOff x="8043427" y="1972408"/>
            <a:chExt cx="387397" cy="386581"/>
          </a:xfrm>
        </p:grpSpPr>
        <p:sp>
          <p:nvSpPr>
            <p:cNvPr id="14" name="Google Shape;359;p19">
              <a:extLst>
                <a:ext uri="{FF2B5EF4-FFF2-40B4-BE49-F238E27FC236}">
                  <a16:creationId xmlns:a16="http://schemas.microsoft.com/office/drawing/2014/main" id="{C82F9BB7-CDDE-46C9-B4E0-8D7FA815E802}"/>
                </a:ext>
              </a:extLst>
            </p:cNvPr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19">
              <a:extLst>
                <a:ext uri="{FF2B5EF4-FFF2-40B4-BE49-F238E27FC236}">
                  <a16:creationId xmlns:a16="http://schemas.microsoft.com/office/drawing/2014/main" id="{039E2389-384E-4E4A-9DE5-0F918A2D6723}"/>
                </a:ext>
              </a:extLst>
            </p:cNvPr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19">
              <a:extLst>
                <a:ext uri="{FF2B5EF4-FFF2-40B4-BE49-F238E27FC236}">
                  <a16:creationId xmlns:a16="http://schemas.microsoft.com/office/drawing/2014/main" id="{4D93DFDB-9784-4EA8-B465-51035958CAA2}"/>
                </a:ext>
              </a:extLst>
            </p:cNvPr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19">
              <a:extLst>
                <a:ext uri="{FF2B5EF4-FFF2-40B4-BE49-F238E27FC236}">
                  <a16:creationId xmlns:a16="http://schemas.microsoft.com/office/drawing/2014/main" id="{18AE9B0C-B314-4166-89EE-196BB0C3F326}"/>
                </a:ext>
              </a:extLst>
            </p:cNvPr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3;p19">
              <a:extLst>
                <a:ext uri="{FF2B5EF4-FFF2-40B4-BE49-F238E27FC236}">
                  <a16:creationId xmlns:a16="http://schemas.microsoft.com/office/drawing/2014/main" id="{11F2D589-B372-4A1D-BD09-0613B8C3C5E8}"/>
                </a:ext>
              </a:extLst>
            </p:cNvPr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;p19">
              <a:extLst>
                <a:ext uri="{FF2B5EF4-FFF2-40B4-BE49-F238E27FC236}">
                  <a16:creationId xmlns:a16="http://schemas.microsoft.com/office/drawing/2014/main" id="{06DEF2B3-CF46-4CA7-9183-8DFA13002314}"/>
                </a:ext>
              </a:extLst>
            </p:cNvPr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5;p19">
              <a:extLst>
                <a:ext uri="{FF2B5EF4-FFF2-40B4-BE49-F238E27FC236}">
                  <a16:creationId xmlns:a16="http://schemas.microsoft.com/office/drawing/2014/main" id="{379EB697-23DA-420E-BD60-3782947EE258}"/>
                </a:ext>
              </a:extLst>
            </p:cNvPr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6;p19">
              <a:extLst>
                <a:ext uri="{FF2B5EF4-FFF2-40B4-BE49-F238E27FC236}">
                  <a16:creationId xmlns:a16="http://schemas.microsoft.com/office/drawing/2014/main" id="{66C9339C-9925-4550-9C38-4745E8CBA127}"/>
                </a:ext>
              </a:extLst>
            </p:cNvPr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7;p19">
              <a:extLst>
                <a:ext uri="{FF2B5EF4-FFF2-40B4-BE49-F238E27FC236}">
                  <a16:creationId xmlns:a16="http://schemas.microsoft.com/office/drawing/2014/main" id="{1F9D4E31-75C2-4213-B2FF-3BB93B637389}"/>
                </a:ext>
              </a:extLst>
            </p:cNvPr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6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1"/>
          <p:cNvSpPr/>
          <p:nvPr/>
        </p:nvSpPr>
        <p:spPr>
          <a:xfrm>
            <a:off x="713225" y="1749575"/>
            <a:ext cx="2013600" cy="24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31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1006" name="Google Shape;1006;p31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sp>
        <p:nvSpPr>
          <p:cNvPr id="1012" name="Google Shape;1012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АКТУАЛЬНІ ПРОБЛЕМИ</a:t>
            </a:r>
            <a:endParaRPr dirty="0"/>
          </a:p>
        </p:txBody>
      </p:sp>
      <p:grpSp>
        <p:nvGrpSpPr>
          <p:cNvPr id="1013" name="Google Shape;1013;p31"/>
          <p:cNvGrpSpPr/>
          <p:nvPr/>
        </p:nvGrpSpPr>
        <p:grpSpPr>
          <a:xfrm>
            <a:off x="3636675" y="1516475"/>
            <a:ext cx="5232633" cy="466200"/>
            <a:chOff x="3636675" y="1516475"/>
            <a:chExt cx="5232633" cy="466200"/>
          </a:xfrm>
        </p:grpSpPr>
        <p:sp>
          <p:nvSpPr>
            <p:cNvPr id="1014" name="Google Shape;1014;p31"/>
            <p:cNvSpPr txBox="1"/>
            <p:nvPr/>
          </p:nvSpPr>
          <p:spPr>
            <a:xfrm>
              <a:off x="5901349" y="1516475"/>
              <a:ext cx="2967959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Під час роботи РЕБ </a:t>
              </a:r>
              <a:r>
                <a:rPr lang="uk-UA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дрон</a:t>
              </a: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втрачає керування і одразу сідає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15" name="Google Shape;1015;p31"/>
            <p:cNvSpPr txBox="1"/>
            <p:nvPr/>
          </p:nvSpPr>
          <p:spPr>
            <a:xfrm>
              <a:off x="3636675" y="1516475"/>
              <a:ext cx="2167200" cy="46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РЕБ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16" name="Google Shape;1016;p31"/>
          <p:cNvGrpSpPr/>
          <p:nvPr/>
        </p:nvGrpSpPr>
        <p:grpSpPr>
          <a:xfrm>
            <a:off x="3740152" y="1556269"/>
            <a:ext cx="387397" cy="386581"/>
            <a:chOff x="8043427" y="1972408"/>
            <a:chExt cx="387397" cy="386581"/>
          </a:xfrm>
        </p:grpSpPr>
        <p:sp>
          <p:nvSpPr>
            <p:cNvPr id="1017" name="Google Shape;1017;p31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31"/>
          <p:cNvGrpSpPr/>
          <p:nvPr/>
        </p:nvGrpSpPr>
        <p:grpSpPr>
          <a:xfrm>
            <a:off x="3636675" y="2337675"/>
            <a:ext cx="4793975" cy="466200"/>
            <a:chOff x="3636675" y="2337671"/>
            <a:chExt cx="4793975" cy="466200"/>
          </a:xfrm>
        </p:grpSpPr>
        <p:sp>
          <p:nvSpPr>
            <p:cNvPr id="1027" name="Google Shape;1027;p31"/>
            <p:cNvSpPr txBox="1"/>
            <p:nvPr/>
          </p:nvSpPr>
          <p:spPr>
            <a:xfrm>
              <a:off x="5901350" y="2337671"/>
              <a:ext cx="2529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Оператор не розрахував дистанцію польоту </a:t>
              </a:r>
              <a:r>
                <a:rPr lang="uk-UA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дрона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28" name="Google Shape;1028;p31"/>
            <p:cNvSpPr txBox="1"/>
            <p:nvPr/>
          </p:nvSpPr>
          <p:spPr>
            <a:xfrm>
              <a:off x="3636675" y="2337671"/>
              <a:ext cx="2167200" cy="46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АКУМУЛЯТОР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29" name="Google Shape;1029;p31"/>
          <p:cNvGrpSpPr/>
          <p:nvPr/>
        </p:nvGrpSpPr>
        <p:grpSpPr>
          <a:xfrm>
            <a:off x="3740152" y="2377472"/>
            <a:ext cx="387397" cy="386581"/>
            <a:chOff x="8043427" y="1972408"/>
            <a:chExt cx="387397" cy="386581"/>
          </a:xfrm>
        </p:grpSpPr>
        <p:sp>
          <p:nvSpPr>
            <p:cNvPr id="1030" name="Google Shape;1030;p31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1"/>
          <p:cNvGrpSpPr/>
          <p:nvPr/>
        </p:nvGrpSpPr>
        <p:grpSpPr>
          <a:xfrm>
            <a:off x="3636675" y="3158875"/>
            <a:ext cx="4793975" cy="466200"/>
            <a:chOff x="3636675" y="3158879"/>
            <a:chExt cx="4793975" cy="466200"/>
          </a:xfrm>
        </p:grpSpPr>
        <p:sp>
          <p:nvSpPr>
            <p:cNvPr id="1040" name="Google Shape;1040;p31"/>
            <p:cNvSpPr txBox="1"/>
            <p:nvPr/>
          </p:nvSpPr>
          <p:spPr>
            <a:xfrm>
              <a:off x="5901350" y="3158879"/>
              <a:ext cx="2529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А інколи оператор просто некваліфікований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41" name="Google Shape;1041;p31"/>
            <p:cNvSpPr txBox="1"/>
            <p:nvPr/>
          </p:nvSpPr>
          <p:spPr>
            <a:xfrm>
              <a:off x="3636675" y="3158879"/>
              <a:ext cx="2167200" cy="46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НЕУМІЛІСТЬ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42" name="Google Shape;1042;p31"/>
          <p:cNvGrpSpPr/>
          <p:nvPr/>
        </p:nvGrpSpPr>
        <p:grpSpPr>
          <a:xfrm>
            <a:off x="3740152" y="3198684"/>
            <a:ext cx="387397" cy="386581"/>
            <a:chOff x="8043427" y="1972408"/>
            <a:chExt cx="387397" cy="386581"/>
          </a:xfrm>
        </p:grpSpPr>
        <p:sp>
          <p:nvSpPr>
            <p:cNvPr id="1043" name="Google Shape;1043;p31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31"/>
          <p:cNvGrpSpPr/>
          <p:nvPr/>
        </p:nvGrpSpPr>
        <p:grpSpPr>
          <a:xfrm>
            <a:off x="3636675" y="3980075"/>
            <a:ext cx="4793975" cy="466200"/>
            <a:chOff x="3636675" y="3980075"/>
            <a:chExt cx="4793975" cy="466200"/>
          </a:xfrm>
        </p:grpSpPr>
        <p:sp>
          <p:nvSpPr>
            <p:cNvPr id="1053" name="Google Shape;1053;p31"/>
            <p:cNvSpPr txBox="1"/>
            <p:nvPr/>
          </p:nvSpPr>
          <p:spPr>
            <a:xfrm>
              <a:off x="5901350" y="3980075"/>
              <a:ext cx="25293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Ніщо не без дефектів, може зламатися якась </a:t>
              </a:r>
              <a:r>
                <a:rPr lang="uk-UA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деталька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54" name="Google Shape;1054;p31"/>
            <p:cNvSpPr txBox="1"/>
            <p:nvPr/>
          </p:nvSpPr>
          <p:spPr>
            <a:xfrm>
              <a:off x="3636675" y="3980075"/>
              <a:ext cx="2167200" cy="46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ПОЛОМКА</a:t>
              </a:r>
            </a:p>
          </p:txBody>
        </p:sp>
      </p:grpSp>
      <p:grpSp>
        <p:nvGrpSpPr>
          <p:cNvPr id="1055" name="Google Shape;1055;p31"/>
          <p:cNvGrpSpPr/>
          <p:nvPr/>
        </p:nvGrpSpPr>
        <p:grpSpPr>
          <a:xfrm>
            <a:off x="3740152" y="4019884"/>
            <a:ext cx="387397" cy="386581"/>
            <a:chOff x="8043427" y="1972408"/>
            <a:chExt cx="387397" cy="386581"/>
          </a:xfrm>
        </p:grpSpPr>
        <p:sp>
          <p:nvSpPr>
            <p:cNvPr id="1056" name="Google Shape;1056;p31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5" name="Google Shape;1065;p31"/>
          <p:cNvCxnSpPr>
            <a:stCxn id="1015" idx="1"/>
            <a:endCxn id="802" idx="3"/>
          </p:cNvCxnSpPr>
          <p:nvPr/>
        </p:nvCxnSpPr>
        <p:spPr>
          <a:xfrm flipH="1">
            <a:off x="2726775" y="1749575"/>
            <a:ext cx="909900" cy="12318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31"/>
          <p:cNvCxnSpPr>
            <a:stCxn id="1054" idx="1"/>
            <a:endCxn id="802" idx="3"/>
          </p:cNvCxnSpPr>
          <p:nvPr/>
        </p:nvCxnSpPr>
        <p:spPr>
          <a:xfrm rot="10800000">
            <a:off x="2726775" y="2981375"/>
            <a:ext cx="909900" cy="12318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31"/>
          <p:cNvCxnSpPr>
            <a:stCxn id="1041" idx="1"/>
            <a:endCxn id="802" idx="3"/>
          </p:cNvCxnSpPr>
          <p:nvPr/>
        </p:nvCxnSpPr>
        <p:spPr>
          <a:xfrm rot="10800000">
            <a:off x="2726775" y="2981275"/>
            <a:ext cx="909900" cy="4107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31"/>
          <p:cNvCxnSpPr>
            <a:stCxn id="1028" idx="1"/>
            <a:endCxn id="802" idx="3"/>
          </p:cNvCxnSpPr>
          <p:nvPr/>
        </p:nvCxnSpPr>
        <p:spPr>
          <a:xfrm flipH="1">
            <a:off x="2726775" y="2570775"/>
            <a:ext cx="909900" cy="4107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5EF6B-C8B5-4FBE-B8C1-E17EE853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37" y="2487433"/>
            <a:ext cx="2481486" cy="965298"/>
          </a:xfrm>
          <a:prstGeom prst="rect">
            <a:avLst/>
          </a:prstGeom>
        </p:spPr>
      </p:pic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4E9AEB35-498B-4FA2-B446-C3D9B0D3CBC5}"/>
              </a:ext>
            </a:extLst>
          </p:cNvPr>
          <p:cNvSpPr/>
          <p:nvPr/>
        </p:nvSpPr>
        <p:spPr>
          <a:xfrm rot="2619344">
            <a:off x="70326" y="2768549"/>
            <a:ext cx="2958707" cy="69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4" name="Прямокутник 273">
            <a:extLst>
              <a:ext uri="{FF2B5EF4-FFF2-40B4-BE49-F238E27FC236}">
                <a16:creationId xmlns:a16="http://schemas.microsoft.com/office/drawing/2014/main" id="{64056DD0-DC79-4C22-8A55-135A20EAF170}"/>
              </a:ext>
            </a:extLst>
          </p:cNvPr>
          <p:cNvSpPr/>
          <p:nvPr/>
        </p:nvSpPr>
        <p:spPr>
          <a:xfrm rot="18900000">
            <a:off x="70325" y="2792805"/>
            <a:ext cx="2958707" cy="69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24000"/>
          </a:stretch>
        </a:blip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0"/>
          <p:cNvGrpSpPr/>
          <p:nvPr/>
        </p:nvGrpSpPr>
        <p:grpSpPr>
          <a:xfrm>
            <a:off x="711809" y="708309"/>
            <a:ext cx="7727100" cy="365154"/>
            <a:chOff x="711800" y="708300"/>
            <a:chExt cx="6628152" cy="313222"/>
          </a:xfrm>
          <a:solidFill>
            <a:schemeClr val="accent3"/>
          </a:solidFill>
        </p:grpSpPr>
        <p:sp>
          <p:nvSpPr>
            <p:cNvPr id="373" name="Google Shape;373;p20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13200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chemeClr val="accent3"/>
                </a:solidFill>
              </a:rPr>
              <a:t>МЕТА НАШОГО ПРОЕКТУ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2004807" y="4243468"/>
            <a:ext cx="5134286" cy="721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Створення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простого та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ефективного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способу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виявлення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загублених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дронів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або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інших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втрачених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цінних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ru-RU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обєктів</a:t>
            </a:r>
            <a:r>
              <a: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28"/>
          <p:cNvGrpSpPr/>
          <p:nvPr/>
        </p:nvGrpSpPr>
        <p:grpSpPr>
          <a:xfrm>
            <a:off x="713275" y="3096926"/>
            <a:ext cx="1929300" cy="794545"/>
            <a:chOff x="713275" y="3096926"/>
            <a:chExt cx="1929300" cy="794545"/>
          </a:xfrm>
        </p:grpSpPr>
        <p:sp>
          <p:nvSpPr>
            <p:cNvPr id="673" name="Google Shape;673;p28"/>
            <p:cNvSpPr txBox="1"/>
            <p:nvPr/>
          </p:nvSpPr>
          <p:spPr>
            <a:xfrm>
              <a:off x="713275" y="3426171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Шукач просто йде на найвищий сигнал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74" name="Google Shape;674;p28"/>
            <p:cNvSpPr txBox="1"/>
            <p:nvPr/>
          </p:nvSpPr>
          <p:spPr>
            <a:xfrm>
              <a:off x="713275" y="3096926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ПРОСТОТА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75" name="Google Shape;675;p28"/>
          <p:cNvGrpSpPr/>
          <p:nvPr/>
        </p:nvGrpSpPr>
        <p:grpSpPr>
          <a:xfrm>
            <a:off x="560439" y="1862639"/>
            <a:ext cx="2082136" cy="794544"/>
            <a:chOff x="560439" y="1862639"/>
            <a:chExt cx="2082136" cy="794544"/>
          </a:xfrm>
        </p:grpSpPr>
        <p:sp>
          <p:nvSpPr>
            <p:cNvPr id="676" name="Google Shape;676;p28"/>
            <p:cNvSpPr txBox="1"/>
            <p:nvPr/>
          </p:nvSpPr>
          <p:spPr>
            <a:xfrm>
              <a:off x="560439" y="2191883"/>
              <a:ext cx="2082136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Ви зможете у цьому впевнитись, побачивши кошторис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77" name="Google Shape;677;p28"/>
            <p:cNvSpPr txBox="1"/>
            <p:nvPr/>
          </p:nvSpPr>
          <p:spPr>
            <a:xfrm>
              <a:off x="713275" y="1862639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ДЕШЕВИЗНА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78" name="Google Shape;678;p28"/>
          <p:cNvGrpSpPr/>
          <p:nvPr/>
        </p:nvGrpSpPr>
        <p:grpSpPr>
          <a:xfrm>
            <a:off x="6501400" y="3096926"/>
            <a:ext cx="2406626" cy="794545"/>
            <a:chOff x="6501400" y="3096926"/>
            <a:chExt cx="2406626" cy="794545"/>
          </a:xfrm>
        </p:grpSpPr>
        <p:sp>
          <p:nvSpPr>
            <p:cNvPr id="679" name="Google Shape;679;p28"/>
            <p:cNvSpPr txBox="1"/>
            <p:nvPr/>
          </p:nvSpPr>
          <p:spPr>
            <a:xfrm>
              <a:off x="6501400" y="3426171"/>
              <a:ext cx="2406626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Можна зробити цю систему на будь-якій іншій частоті і т. д.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80" name="Google Shape;680;p28"/>
            <p:cNvSpPr txBox="1"/>
            <p:nvPr/>
          </p:nvSpPr>
          <p:spPr>
            <a:xfrm>
              <a:off x="6501400" y="3096926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КАСТОМІЗАЦІЯ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81" name="Google Shape;681;p28"/>
          <p:cNvGrpSpPr/>
          <p:nvPr/>
        </p:nvGrpSpPr>
        <p:grpSpPr>
          <a:xfrm>
            <a:off x="6501399" y="1871114"/>
            <a:ext cx="2590981" cy="794545"/>
            <a:chOff x="6501400" y="1871114"/>
            <a:chExt cx="1929300" cy="794545"/>
          </a:xfrm>
        </p:grpSpPr>
        <p:sp>
          <p:nvSpPr>
            <p:cNvPr id="682" name="Google Shape;682;p28"/>
            <p:cNvSpPr txBox="1"/>
            <p:nvPr/>
          </p:nvSpPr>
          <p:spPr>
            <a:xfrm>
              <a:off x="6501400" y="2200358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Основою пеленгатора є алюмінієвий профіль, який одночасно - антена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83" name="Google Shape;683;p28"/>
            <p:cNvSpPr txBox="1"/>
            <p:nvPr/>
          </p:nvSpPr>
          <p:spPr>
            <a:xfrm>
              <a:off x="6501400" y="1871114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МІЦНА КОНСТРУКЦІЯ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684" name="Google Shape;684;p28"/>
          <p:cNvCxnSpPr>
            <a:stCxn id="677" idx="3"/>
            <a:endCxn id="685" idx="1"/>
          </p:cNvCxnSpPr>
          <p:nvPr/>
        </p:nvCxnSpPr>
        <p:spPr>
          <a:xfrm>
            <a:off x="2642575" y="2086439"/>
            <a:ext cx="964800" cy="7968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28"/>
          <p:cNvCxnSpPr>
            <a:stCxn id="673" idx="3"/>
            <a:endCxn id="685" idx="1"/>
          </p:cNvCxnSpPr>
          <p:nvPr/>
        </p:nvCxnSpPr>
        <p:spPr>
          <a:xfrm rot="10800000" flipH="1">
            <a:off x="2642575" y="2883321"/>
            <a:ext cx="964800" cy="7755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28"/>
          <p:cNvCxnSpPr>
            <a:stCxn id="683" idx="1"/>
            <a:endCxn id="685" idx="3"/>
          </p:cNvCxnSpPr>
          <p:nvPr/>
        </p:nvCxnSpPr>
        <p:spPr>
          <a:xfrm rot="10800000" flipV="1">
            <a:off x="5536651" y="2094914"/>
            <a:ext cx="964749" cy="7882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28"/>
          <p:cNvCxnSpPr>
            <a:cxnSpLocks/>
            <a:stCxn id="679" idx="1"/>
            <a:endCxn id="685" idx="3"/>
          </p:cNvCxnSpPr>
          <p:nvPr/>
        </p:nvCxnSpPr>
        <p:spPr>
          <a:xfrm rot="10800000">
            <a:off x="5536650" y="2883201"/>
            <a:ext cx="964750" cy="7756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28"/>
          <p:cNvSpPr/>
          <p:nvPr/>
        </p:nvSpPr>
        <p:spPr>
          <a:xfrm>
            <a:off x="4241100" y="3904875"/>
            <a:ext cx="661800" cy="6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28"/>
          <p:cNvGrpSpPr/>
          <p:nvPr/>
        </p:nvGrpSpPr>
        <p:grpSpPr>
          <a:xfrm>
            <a:off x="4378302" y="4042482"/>
            <a:ext cx="387397" cy="386581"/>
            <a:chOff x="8043427" y="1972408"/>
            <a:chExt cx="387397" cy="386581"/>
          </a:xfrm>
        </p:grpSpPr>
        <p:sp>
          <p:nvSpPr>
            <p:cNvPr id="691" name="Google Shape;691;p28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28"/>
          <p:cNvGrpSpPr/>
          <p:nvPr/>
        </p:nvGrpSpPr>
        <p:grpSpPr>
          <a:xfrm>
            <a:off x="2868548" y="1413925"/>
            <a:ext cx="3406878" cy="2226325"/>
            <a:chOff x="2868548" y="1413925"/>
            <a:chExt cx="3406878" cy="2226325"/>
          </a:xfrm>
        </p:grpSpPr>
        <p:sp>
          <p:nvSpPr>
            <p:cNvPr id="685" name="Google Shape;685;p28"/>
            <p:cNvSpPr txBox="1"/>
            <p:nvPr/>
          </p:nvSpPr>
          <p:spPr>
            <a:xfrm>
              <a:off x="3607350" y="2126150"/>
              <a:ext cx="1929300" cy="151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Маячок та невеликий пеленгатор, який визначає напрям до маячка</a:t>
              </a:r>
              <a:endParaRPr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1" name="Google Shape;701;p28"/>
            <p:cNvSpPr txBox="1"/>
            <p:nvPr/>
          </p:nvSpPr>
          <p:spPr>
            <a:xfrm>
              <a:off x="2868548" y="1413925"/>
              <a:ext cx="3406878" cy="44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СИСТЕМА ПОШУКУ ДРОНІВ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702" name="Google Shape;702;p28"/>
          <p:cNvCxnSpPr>
            <a:cxnSpLocks/>
            <a:stCxn id="701" idx="2"/>
            <a:endCxn id="685" idx="0"/>
          </p:cNvCxnSpPr>
          <p:nvPr/>
        </p:nvCxnSpPr>
        <p:spPr>
          <a:xfrm rot="16200000" flipH="1">
            <a:off x="4439681" y="1993830"/>
            <a:ext cx="264625" cy="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28"/>
          <p:cNvCxnSpPr>
            <a:stCxn id="685" idx="2"/>
            <a:endCxn id="689" idx="0"/>
          </p:cNvCxnSpPr>
          <p:nvPr/>
        </p:nvCxnSpPr>
        <p:spPr>
          <a:xfrm rot="-5400000" flipH="1">
            <a:off x="4440000" y="3772250"/>
            <a:ext cx="264600" cy="6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4" name="Google Shape;704;p28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705" name="Google Shape;705;p28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sp>
        <p:nvSpPr>
          <p:cNvPr id="711" name="Google Shape;711;p28"/>
          <p:cNvSpPr txBox="1">
            <a:spLocks noGrp="1"/>
          </p:cNvSpPr>
          <p:nvPr>
            <p:ph type="title"/>
          </p:nvPr>
        </p:nvSpPr>
        <p:spPr>
          <a:xfrm>
            <a:off x="183547" y="539500"/>
            <a:ext cx="8776856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НАШЕ РІШЕННЯ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DBD91EA-099F-4DEA-9509-DF8CF2227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5658" y="1454041"/>
            <a:ext cx="3360934" cy="2864330"/>
          </a:xfrm>
          <a:prstGeom prst="rect">
            <a:avLst/>
          </a:prstGeom>
        </p:spPr>
      </p:pic>
      <p:grpSp>
        <p:nvGrpSpPr>
          <p:cNvPr id="616" name="Google Shape;616;p27"/>
          <p:cNvGrpSpPr/>
          <p:nvPr/>
        </p:nvGrpSpPr>
        <p:grpSpPr>
          <a:xfrm>
            <a:off x="706424" y="3640026"/>
            <a:ext cx="2781843" cy="760945"/>
            <a:chOff x="706425" y="3640026"/>
            <a:chExt cx="1929300" cy="760945"/>
          </a:xfrm>
        </p:grpSpPr>
        <p:sp>
          <p:nvSpPr>
            <p:cNvPr id="617" name="Google Shape;617;p27"/>
            <p:cNvSpPr txBox="1"/>
            <p:nvPr/>
          </p:nvSpPr>
          <p:spPr>
            <a:xfrm>
              <a:off x="706425" y="3935671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Надійна частина, розташована в зручному місці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18" name="Google Shape;618;p27"/>
            <p:cNvSpPr txBox="1"/>
            <p:nvPr/>
          </p:nvSpPr>
          <p:spPr>
            <a:xfrm>
              <a:off x="706425" y="3640026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ТУМБЛЕР ВКЛЮЧЕННЯ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620" name="Google Shape;620;p27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grpSp>
        <p:nvGrpSpPr>
          <p:cNvPr id="640" name="Google Shape;640;p27"/>
          <p:cNvGrpSpPr/>
          <p:nvPr/>
        </p:nvGrpSpPr>
        <p:grpSpPr>
          <a:xfrm>
            <a:off x="706424" y="2562682"/>
            <a:ext cx="2621910" cy="760945"/>
            <a:chOff x="706424" y="2562682"/>
            <a:chExt cx="2621910" cy="760945"/>
          </a:xfrm>
        </p:grpSpPr>
        <p:sp>
          <p:nvSpPr>
            <p:cNvPr id="641" name="Google Shape;641;p27"/>
            <p:cNvSpPr txBox="1"/>
            <p:nvPr/>
          </p:nvSpPr>
          <p:spPr>
            <a:xfrm>
              <a:off x="706424" y="2858327"/>
              <a:ext cx="262191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Направлена, приймає сигнал у вузькому околі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2" name="Google Shape;642;p27"/>
            <p:cNvSpPr txBox="1"/>
            <p:nvPr/>
          </p:nvSpPr>
          <p:spPr>
            <a:xfrm>
              <a:off x="706425" y="2562682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АНТЕНА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43" name="Google Shape;643;p27"/>
          <p:cNvGrpSpPr/>
          <p:nvPr/>
        </p:nvGrpSpPr>
        <p:grpSpPr>
          <a:xfrm>
            <a:off x="706424" y="1485339"/>
            <a:ext cx="2026615" cy="760944"/>
            <a:chOff x="706424" y="1485339"/>
            <a:chExt cx="2026615" cy="760944"/>
          </a:xfrm>
        </p:grpSpPr>
        <p:sp>
          <p:nvSpPr>
            <p:cNvPr id="644" name="Google Shape;644;p27"/>
            <p:cNvSpPr txBox="1"/>
            <p:nvPr/>
          </p:nvSpPr>
          <p:spPr>
            <a:xfrm>
              <a:off x="706424" y="1780983"/>
              <a:ext cx="2026615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Пошук орієнтира для шукача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5" name="Google Shape;645;p27"/>
            <p:cNvSpPr txBox="1"/>
            <p:nvPr/>
          </p:nvSpPr>
          <p:spPr>
            <a:xfrm>
              <a:off x="706425" y="1485339"/>
              <a:ext cx="2026614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МУШКА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46" name="Google Shape;646;p27"/>
          <p:cNvGrpSpPr/>
          <p:nvPr/>
        </p:nvGrpSpPr>
        <p:grpSpPr>
          <a:xfrm>
            <a:off x="6287336" y="3608801"/>
            <a:ext cx="2150240" cy="760945"/>
            <a:chOff x="6481724" y="3608801"/>
            <a:chExt cx="1955851" cy="760945"/>
          </a:xfrm>
        </p:grpSpPr>
        <p:sp>
          <p:nvSpPr>
            <p:cNvPr id="647" name="Google Shape;647;p27"/>
            <p:cNvSpPr txBox="1"/>
            <p:nvPr/>
          </p:nvSpPr>
          <p:spPr>
            <a:xfrm>
              <a:off x="6481724" y="3904446"/>
              <a:ext cx="1955851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Виконана з міцного, приємного на дотик пластику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8" name="Google Shape;648;p27"/>
            <p:cNvSpPr txBox="1"/>
            <p:nvPr/>
          </p:nvSpPr>
          <p:spPr>
            <a:xfrm>
              <a:off x="6508275" y="3608801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РУЧКА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6057067" y="2531457"/>
            <a:ext cx="2380510" cy="760945"/>
            <a:chOff x="6057067" y="2531457"/>
            <a:chExt cx="2380510" cy="760945"/>
          </a:xfrm>
        </p:grpSpPr>
        <p:sp>
          <p:nvSpPr>
            <p:cNvPr id="650" name="Google Shape;650;p27"/>
            <p:cNvSpPr txBox="1"/>
            <p:nvPr/>
          </p:nvSpPr>
          <p:spPr>
            <a:xfrm>
              <a:off x="6057067" y="2827102"/>
              <a:ext cx="238051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Виведення інформації про рівень сигналу (поки)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1" name="Google Shape;651;p27"/>
            <p:cNvSpPr txBox="1"/>
            <p:nvPr/>
          </p:nvSpPr>
          <p:spPr>
            <a:xfrm>
              <a:off x="6508275" y="2531457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ДИСПЛЕЙ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6508275" y="1454114"/>
            <a:ext cx="1929300" cy="760945"/>
            <a:chOff x="6508275" y="1454114"/>
            <a:chExt cx="1929300" cy="760945"/>
          </a:xfrm>
        </p:grpSpPr>
        <p:sp>
          <p:nvSpPr>
            <p:cNvPr id="653" name="Google Shape;653;p27"/>
            <p:cNvSpPr txBox="1"/>
            <p:nvPr/>
          </p:nvSpPr>
          <p:spPr>
            <a:xfrm>
              <a:off x="6508275" y="1749758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Має у собі отвір для кріплення ременя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4" name="Google Shape;654;p27"/>
            <p:cNvSpPr txBox="1"/>
            <p:nvPr/>
          </p:nvSpPr>
          <p:spPr>
            <a:xfrm>
              <a:off x="6508275" y="1454114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ЦІЛИК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655" name="Google Shape;655;p27"/>
          <p:cNvCxnSpPr>
            <a:cxnSpLocks/>
          </p:cNvCxnSpPr>
          <p:nvPr/>
        </p:nvCxnSpPr>
        <p:spPr>
          <a:xfrm flipV="1">
            <a:off x="2651600" y="1639147"/>
            <a:ext cx="433122" cy="699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7" name="Google Shape;657;p27"/>
          <p:cNvCxnSpPr>
            <a:cxnSpLocks/>
            <a:stCxn id="642" idx="3"/>
          </p:cNvCxnSpPr>
          <p:nvPr/>
        </p:nvCxnSpPr>
        <p:spPr>
          <a:xfrm flipV="1">
            <a:off x="2635725" y="2285173"/>
            <a:ext cx="960915" cy="50130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9" name="Google Shape;659;p27"/>
          <p:cNvCxnSpPr>
            <a:cxnSpLocks/>
            <a:stCxn id="618" idx="3"/>
          </p:cNvCxnSpPr>
          <p:nvPr/>
        </p:nvCxnSpPr>
        <p:spPr>
          <a:xfrm flipV="1">
            <a:off x="3488267" y="2885440"/>
            <a:ext cx="1493361" cy="97838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1" name="Google Shape;661;p27"/>
          <p:cNvCxnSpPr>
            <a:cxnSpLocks/>
            <a:stCxn id="654" idx="1"/>
          </p:cNvCxnSpPr>
          <p:nvPr/>
        </p:nvCxnSpPr>
        <p:spPr>
          <a:xfrm rot="10800000" flipV="1">
            <a:off x="5652347" y="1677913"/>
            <a:ext cx="855928" cy="7103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3" name="Google Shape;663;p27"/>
          <p:cNvCxnSpPr>
            <a:cxnSpLocks/>
            <a:stCxn id="651" idx="1"/>
            <a:endCxn id="54" idx="3"/>
          </p:cNvCxnSpPr>
          <p:nvPr/>
        </p:nvCxnSpPr>
        <p:spPr>
          <a:xfrm rot="10800000" flipV="1">
            <a:off x="6156593" y="2755256"/>
            <a:ext cx="351683" cy="1309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5" name="Google Shape;665;p27"/>
          <p:cNvCxnSpPr>
            <a:cxnSpLocks/>
            <a:stCxn id="648" idx="1"/>
          </p:cNvCxnSpPr>
          <p:nvPr/>
        </p:nvCxnSpPr>
        <p:spPr>
          <a:xfrm rot="10800000">
            <a:off x="5964843" y="3671147"/>
            <a:ext cx="351683" cy="16145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7" name="Google Shape;667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ОСНОВНІ СКЛАДОВІ ПЕЛЕНГАТОРА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DBD91EA-099F-4DEA-9509-DF8CF2227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19491" y="1780983"/>
            <a:ext cx="2442304" cy="1966894"/>
          </a:xfrm>
          <a:prstGeom prst="rect">
            <a:avLst/>
          </a:prstGeom>
        </p:spPr>
      </p:pic>
      <p:grpSp>
        <p:nvGrpSpPr>
          <p:cNvPr id="616" name="Google Shape;616;p27"/>
          <p:cNvGrpSpPr/>
          <p:nvPr/>
        </p:nvGrpSpPr>
        <p:grpSpPr>
          <a:xfrm>
            <a:off x="706424" y="3311446"/>
            <a:ext cx="2781843" cy="760945"/>
            <a:chOff x="706425" y="3640026"/>
            <a:chExt cx="1929300" cy="760945"/>
          </a:xfrm>
        </p:grpSpPr>
        <p:sp>
          <p:nvSpPr>
            <p:cNvPr id="617" name="Google Shape;617;p27"/>
            <p:cNvSpPr txBox="1"/>
            <p:nvPr/>
          </p:nvSpPr>
          <p:spPr>
            <a:xfrm>
              <a:off x="706425" y="3935671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USB </a:t>
              </a:r>
              <a:r>
                <a:rPr lang="ru-RU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Type</a:t>
              </a:r>
              <a:r>
                <a:rPr lang="ru-RU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-C</a:t>
              </a: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з захистом від вологи</a:t>
              </a:r>
              <a:endParaRPr lang="ru-RU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18" name="Google Shape;618;p27"/>
            <p:cNvSpPr txBox="1"/>
            <p:nvPr/>
          </p:nvSpPr>
          <p:spPr>
            <a:xfrm>
              <a:off x="706425" y="3640026"/>
              <a:ext cx="1338034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ПОРТ ЗАРЯДКИ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620" name="Google Shape;620;p27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grpSp>
        <p:nvGrpSpPr>
          <p:cNvPr id="640" name="Google Shape;640;p27"/>
          <p:cNvGrpSpPr/>
          <p:nvPr/>
        </p:nvGrpSpPr>
        <p:grpSpPr>
          <a:xfrm>
            <a:off x="706424" y="2114104"/>
            <a:ext cx="2219655" cy="760945"/>
            <a:chOff x="706424" y="2114104"/>
            <a:chExt cx="2219655" cy="760945"/>
          </a:xfrm>
        </p:grpSpPr>
        <p:sp>
          <p:nvSpPr>
            <p:cNvPr id="641" name="Google Shape;641;p27"/>
            <p:cNvSpPr txBox="1"/>
            <p:nvPr/>
          </p:nvSpPr>
          <p:spPr>
            <a:xfrm>
              <a:off x="706424" y="2409749"/>
              <a:ext cx="2219655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Під дисплеєм, для переключення режимів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2" name="Google Shape;642;p27"/>
            <p:cNvSpPr txBox="1"/>
            <p:nvPr/>
          </p:nvSpPr>
          <p:spPr>
            <a:xfrm>
              <a:off x="706425" y="2114104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КНОПКА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6508275" y="2656381"/>
            <a:ext cx="1929300" cy="760944"/>
            <a:chOff x="6508275" y="1454114"/>
            <a:chExt cx="1929300" cy="760944"/>
          </a:xfrm>
        </p:grpSpPr>
        <p:sp>
          <p:nvSpPr>
            <p:cNvPr id="653" name="Google Shape;653;p27"/>
            <p:cNvSpPr txBox="1"/>
            <p:nvPr/>
          </p:nvSpPr>
          <p:spPr>
            <a:xfrm>
              <a:off x="6508275" y="1749758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Звичайний </a:t>
              </a:r>
              <a:r>
                <a:rPr lang="en-US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mini</a:t>
              </a: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-</a:t>
              </a:r>
              <a:r>
                <a:rPr lang="en-US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jack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4" name="Google Shape;654;p27"/>
            <p:cNvSpPr txBox="1"/>
            <p:nvPr/>
          </p:nvSpPr>
          <p:spPr>
            <a:xfrm>
              <a:off x="6759787" y="1454114"/>
              <a:ext cx="1677788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АУДІОПОРТ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657" name="Google Shape;657;p27"/>
          <p:cNvCxnSpPr>
            <a:cxnSpLocks/>
            <a:stCxn id="642" idx="3"/>
          </p:cNvCxnSpPr>
          <p:nvPr/>
        </p:nvCxnSpPr>
        <p:spPr>
          <a:xfrm flipV="1">
            <a:off x="2635725" y="2221955"/>
            <a:ext cx="1143795" cy="1159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9" name="Google Shape;659;p27"/>
          <p:cNvCxnSpPr>
            <a:cxnSpLocks/>
            <a:stCxn id="618" idx="3"/>
          </p:cNvCxnSpPr>
          <p:nvPr/>
        </p:nvCxnSpPr>
        <p:spPr>
          <a:xfrm>
            <a:off x="2635725" y="3535246"/>
            <a:ext cx="1065267" cy="1159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1" name="Google Shape;661;p27"/>
          <p:cNvCxnSpPr>
            <a:cxnSpLocks/>
            <a:stCxn id="654" idx="1"/>
          </p:cNvCxnSpPr>
          <p:nvPr/>
        </p:nvCxnSpPr>
        <p:spPr>
          <a:xfrm rot="10800000">
            <a:off x="4985173" y="1876213"/>
            <a:ext cx="1774614" cy="10039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7" name="Google Shape;667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ОСНОВНІ СКЛАДОВІ ПЕЛЕНГАТОРА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B8870-A085-412F-9713-AF1E0179640C}"/>
              </a:ext>
            </a:extLst>
          </p:cNvPr>
          <p:cNvSpPr txBox="1"/>
          <p:nvPr/>
        </p:nvSpPr>
        <p:spPr>
          <a:xfrm>
            <a:off x="5901268" y="4534179"/>
            <a:ext cx="29680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Oswald" panose="020B0604020202020204" charset="-52"/>
              </a:rPr>
              <a:t>Автономність – 1 день активної роботи</a:t>
            </a:r>
          </a:p>
        </p:txBody>
      </p:sp>
    </p:spTree>
    <p:extLst>
      <p:ext uri="{BB962C8B-B14F-4D97-AF65-F5344CB8AC3E}">
        <p14:creationId xmlns:p14="http://schemas.microsoft.com/office/powerpoint/2010/main" val="9574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5DBD91EA-099F-4DEA-9509-DF8CF2227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5658" y="2089356"/>
            <a:ext cx="3360934" cy="1593699"/>
          </a:xfrm>
          <a:prstGeom prst="rect">
            <a:avLst/>
          </a:prstGeom>
        </p:spPr>
      </p:pic>
      <p:grpSp>
        <p:nvGrpSpPr>
          <p:cNvPr id="619" name="Google Shape;619;p27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620" name="Google Shape;620;p27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grpSp>
        <p:nvGrpSpPr>
          <p:cNvPr id="640" name="Google Shape;640;p27"/>
          <p:cNvGrpSpPr/>
          <p:nvPr/>
        </p:nvGrpSpPr>
        <p:grpSpPr>
          <a:xfrm>
            <a:off x="706424" y="2562682"/>
            <a:ext cx="2219655" cy="760945"/>
            <a:chOff x="706424" y="2562682"/>
            <a:chExt cx="2219655" cy="760945"/>
          </a:xfrm>
        </p:grpSpPr>
        <p:sp>
          <p:nvSpPr>
            <p:cNvPr id="641" name="Google Shape;641;p27"/>
            <p:cNvSpPr txBox="1"/>
            <p:nvPr/>
          </p:nvSpPr>
          <p:spPr>
            <a:xfrm>
              <a:off x="706424" y="2858327"/>
              <a:ext cx="2219655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Всенаправлена</a:t>
              </a: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розкидає сигнал кругом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2" name="Google Shape;642;p27"/>
            <p:cNvSpPr txBox="1"/>
            <p:nvPr/>
          </p:nvSpPr>
          <p:spPr>
            <a:xfrm>
              <a:off x="706425" y="2562682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АНТЕНА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43" name="Google Shape;643;p27"/>
          <p:cNvGrpSpPr/>
          <p:nvPr/>
        </p:nvGrpSpPr>
        <p:grpSpPr>
          <a:xfrm>
            <a:off x="706424" y="1485339"/>
            <a:ext cx="2026615" cy="760944"/>
            <a:chOff x="706424" y="1485339"/>
            <a:chExt cx="2026615" cy="760944"/>
          </a:xfrm>
        </p:grpSpPr>
        <p:sp>
          <p:nvSpPr>
            <p:cNvPr id="644" name="Google Shape;644;p27"/>
            <p:cNvSpPr txBox="1"/>
            <p:nvPr/>
          </p:nvSpPr>
          <p:spPr>
            <a:xfrm>
              <a:off x="706424" y="1780983"/>
              <a:ext cx="2026615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Міцний, ударостійкий пластик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45" name="Google Shape;645;p27"/>
            <p:cNvSpPr txBox="1"/>
            <p:nvPr/>
          </p:nvSpPr>
          <p:spPr>
            <a:xfrm>
              <a:off x="706425" y="1485339"/>
              <a:ext cx="2026614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КОРПУС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49" name="Google Shape;649;p27"/>
          <p:cNvGrpSpPr/>
          <p:nvPr/>
        </p:nvGrpSpPr>
        <p:grpSpPr>
          <a:xfrm>
            <a:off x="6219211" y="2769127"/>
            <a:ext cx="2218365" cy="760945"/>
            <a:chOff x="6373708" y="2531457"/>
            <a:chExt cx="2063868" cy="760945"/>
          </a:xfrm>
        </p:grpSpPr>
        <p:sp>
          <p:nvSpPr>
            <p:cNvPr id="650" name="Google Shape;650;p27"/>
            <p:cNvSpPr txBox="1"/>
            <p:nvPr/>
          </p:nvSpPr>
          <p:spPr>
            <a:xfrm>
              <a:off x="6373708" y="2827102"/>
              <a:ext cx="2063868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Для </a:t>
              </a:r>
              <a:r>
                <a:rPr lang="ru-RU" dirty="0" err="1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включення</a:t>
              </a:r>
              <a:r>
                <a:rPr lang="ru-RU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пристрою</a:t>
              </a:r>
            </a:p>
          </p:txBody>
        </p:sp>
        <p:sp>
          <p:nvSpPr>
            <p:cNvPr id="651" name="Google Shape;651;p27"/>
            <p:cNvSpPr txBox="1"/>
            <p:nvPr/>
          </p:nvSpPr>
          <p:spPr>
            <a:xfrm>
              <a:off x="6508275" y="2531457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КНОПКА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6508275" y="1454114"/>
            <a:ext cx="1929300" cy="760945"/>
            <a:chOff x="6508275" y="1454114"/>
            <a:chExt cx="1929300" cy="760945"/>
          </a:xfrm>
        </p:grpSpPr>
        <p:sp>
          <p:nvSpPr>
            <p:cNvPr id="653" name="Google Shape;653;p27"/>
            <p:cNvSpPr txBox="1"/>
            <p:nvPr/>
          </p:nvSpPr>
          <p:spPr>
            <a:xfrm>
              <a:off x="6508275" y="1749758"/>
              <a:ext cx="19293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USB Type-</a:t>
              </a:r>
              <a:r>
                <a:rPr lang="uk-UA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С, з захистом від вологи</a:t>
              </a:r>
              <a:endParaRPr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4" name="Google Shape;654;p27"/>
            <p:cNvSpPr txBox="1"/>
            <p:nvPr/>
          </p:nvSpPr>
          <p:spPr>
            <a:xfrm>
              <a:off x="6508275" y="1454114"/>
              <a:ext cx="19293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2000" b="1" dirty="0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ПОРТ ЗАРЯДКИ </a:t>
              </a:r>
              <a:endParaRPr sz="2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655" name="Google Shape;655;p27"/>
          <p:cNvCxnSpPr>
            <a:cxnSpLocks/>
          </p:cNvCxnSpPr>
          <p:nvPr/>
        </p:nvCxnSpPr>
        <p:spPr>
          <a:xfrm>
            <a:off x="2651600" y="1709139"/>
            <a:ext cx="1824525" cy="505919"/>
          </a:xfrm>
          <a:prstGeom prst="bentConnector3">
            <a:avLst>
              <a:gd name="adj1" fmla="val 1014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57" name="Google Shape;657;p27"/>
          <p:cNvCxnSpPr>
            <a:cxnSpLocks/>
            <a:stCxn id="642" idx="3"/>
          </p:cNvCxnSpPr>
          <p:nvPr/>
        </p:nvCxnSpPr>
        <p:spPr>
          <a:xfrm>
            <a:off x="2635725" y="2786482"/>
            <a:ext cx="835608" cy="424080"/>
          </a:xfrm>
          <a:prstGeom prst="bentConnector3">
            <a:avLst>
              <a:gd name="adj1" fmla="val 9985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63" name="Google Shape;663;p27"/>
          <p:cNvCxnSpPr>
            <a:cxnSpLocks/>
          </p:cNvCxnSpPr>
          <p:nvPr/>
        </p:nvCxnSpPr>
        <p:spPr>
          <a:xfrm rot="10800000" flipV="1">
            <a:off x="4890344" y="2770090"/>
            <a:ext cx="1614542" cy="698898"/>
          </a:xfrm>
          <a:prstGeom prst="bentConnector3">
            <a:avLst>
              <a:gd name="adj1" fmla="val 1898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67" name="Google Shape;667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ОСНОВНІ СКЛАДОВІ МАЯЧКА</a:t>
            </a:r>
            <a:endParaRPr dirty="0"/>
          </a:p>
        </p:txBody>
      </p:sp>
      <p:cxnSp>
        <p:nvCxnSpPr>
          <p:cNvPr id="64" name="Google Shape;663;p27">
            <a:extLst>
              <a:ext uri="{FF2B5EF4-FFF2-40B4-BE49-F238E27FC236}">
                <a16:creationId xmlns:a16="http://schemas.microsoft.com/office/drawing/2014/main" id="{554C4159-41AF-4088-8F46-299F5B1970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4571" y="1677914"/>
            <a:ext cx="1410909" cy="1470632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90D2E1-6D8B-46A5-ABE0-A49403AC2150}"/>
              </a:ext>
            </a:extLst>
          </p:cNvPr>
          <p:cNvSpPr txBox="1"/>
          <p:nvPr/>
        </p:nvSpPr>
        <p:spPr>
          <a:xfrm>
            <a:off x="6053668" y="4534179"/>
            <a:ext cx="281564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  <a:latin typeface="Oswald" panose="020B0604020202020204" charset="-52"/>
              </a:rPr>
              <a:t>Автономність – 1 день активної роботи</a:t>
            </a:r>
          </a:p>
        </p:txBody>
      </p:sp>
    </p:spTree>
    <p:extLst>
      <p:ext uri="{BB962C8B-B14F-4D97-AF65-F5344CB8AC3E}">
        <p14:creationId xmlns:p14="http://schemas.microsoft.com/office/powerpoint/2010/main" val="32146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65177E-5FD9-46F0-A4F5-06D9B18E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-946158"/>
            <a:ext cx="4572001" cy="60896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89E2FD-6D4E-4250-ADBB-50C9F30E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6491"/>
            <a:ext cx="4572000" cy="6089658"/>
          </a:xfrm>
          <a:prstGeom prst="rect">
            <a:avLst/>
          </a:prstGeom>
        </p:spPr>
      </p:pic>
      <p:grpSp>
        <p:nvGrpSpPr>
          <p:cNvPr id="3" name="Google Shape;619;p27">
            <a:extLst>
              <a:ext uri="{FF2B5EF4-FFF2-40B4-BE49-F238E27FC236}">
                <a16:creationId xmlns:a16="http://schemas.microsoft.com/office/drawing/2014/main" id="{85F046C6-5BBE-4584-AE41-0D180B08B919}"/>
              </a:ext>
            </a:extLst>
          </p:cNvPr>
          <p:cNvGrpSpPr/>
          <p:nvPr/>
        </p:nvGrpSpPr>
        <p:grpSpPr>
          <a:xfrm>
            <a:off x="427059" y="388168"/>
            <a:ext cx="8594650" cy="365154"/>
            <a:chOff x="4023003" y="708300"/>
            <a:chExt cx="7372319" cy="313222"/>
          </a:xfrm>
          <a:solidFill>
            <a:schemeClr val="accent1"/>
          </a:solidFill>
        </p:grpSpPr>
        <p:sp>
          <p:nvSpPr>
            <p:cNvPr id="4" name="Google Shape;620;p27">
              <a:extLst>
                <a:ext uri="{FF2B5EF4-FFF2-40B4-BE49-F238E27FC236}">
                  <a16:creationId xmlns:a16="http://schemas.microsoft.com/office/drawing/2014/main" id="{51C5A38C-9EED-433C-8EA1-05C4617D1889}"/>
                </a:ext>
              </a:extLst>
            </p:cNvPr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5" name="Google Shape;621;p27">
              <a:extLst>
                <a:ext uri="{FF2B5EF4-FFF2-40B4-BE49-F238E27FC236}">
                  <a16:creationId xmlns:a16="http://schemas.microsoft.com/office/drawing/2014/main" id="{02E20DA1-E9D2-43A4-AFE4-92ABB7017D2E}"/>
                </a:ext>
              </a:extLst>
            </p:cNvPr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6" name="Google Shape;622;p27">
              <a:extLst>
                <a:ext uri="{FF2B5EF4-FFF2-40B4-BE49-F238E27FC236}">
                  <a16:creationId xmlns:a16="http://schemas.microsoft.com/office/drawing/2014/main" id="{ABDA44DE-5810-48A1-AA0E-DF79515D3C97}"/>
                </a:ext>
              </a:extLst>
            </p:cNvPr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7" name="Google Shape;623;p27">
              <a:extLst>
                <a:ext uri="{FF2B5EF4-FFF2-40B4-BE49-F238E27FC236}">
                  <a16:creationId xmlns:a16="http://schemas.microsoft.com/office/drawing/2014/main" id="{30D83909-134A-42D7-A859-01BE42967724}"/>
                </a:ext>
              </a:extLst>
            </p:cNvPr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8" name="Google Shape;624;p27">
              <a:extLst>
                <a:ext uri="{FF2B5EF4-FFF2-40B4-BE49-F238E27FC236}">
                  <a16:creationId xmlns:a16="http://schemas.microsoft.com/office/drawing/2014/main" id="{2075705E-AAC1-42BB-86BA-D3018AF37C3A}"/>
                </a:ext>
              </a:extLst>
            </p:cNvPr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9" name="Google Shape;625;p27">
              <a:extLst>
                <a:ext uri="{FF2B5EF4-FFF2-40B4-BE49-F238E27FC236}">
                  <a16:creationId xmlns:a16="http://schemas.microsoft.com/office/drawing/2014/main" id="{8A348850-901A-4F6B-B37F-669BC7242882}"/>
                </a:ext>
              </a:extLst>
            </p:cNvPr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sp>
        <p:nvSpPr>
          <p:cNvPr id="10" name="Google Shape;667;p27">
            <a:extLst>
              <a:ext uri="{FF2B5EF4-FFF2-40B4-BE49-F238E27FC236}">
                <a16:creationId xmlns:a16="http://schemas.microsoft.com/office/drawing/2014/main" id="{E12F848F-F406-4EA7-8F10-992239B40724}"/>
              </a:ext>
            </a:extLst>
          </p:cNvPr>
          <p:cNvSpPr txBox="1">
            <a:spLocks/>
          </p:cNvSpPr>
          <p:nvPr/>
        </p:nvSpPr>
        <p:spPr>
          <a:xfrm>
            <a:off x="1821438" y="278084"/>
            <a:ext cx="5805874" cy="58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uk-UA" dirty="0"/>
              <a:t>ФОТО РОБОТИ СИСТЕМИ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69558C-A604-47B2-BF00-BCA7C89B93D1}"/>
              </a:ext>
            </a:extLst>
          </p:cNvPr>
          <p:cNvSpPr txBox="1"/>
          <p:nvPr/>
        </p:nvSpPr>
        <p:spPr>
          <a:xfrm>
            <a:off x="958497" y="4238574"/>
            <a:ext cx="28956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  <a:latin typeface="Oswald" panose="020B0604020202020204" charset="-52"/>
              </a:rPr>
              <a:t>ВІДХИЛЕННЯ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F3690-A0DD-4369-AA88-F32D5527CC0B}"/>
              </a:ext>
            </a:extLst>
          </p:cNvPr>
          <p:cNvSpPr txBox="1"/>
          <p:nvPr/>
        </p:nvSpPr>
        <p:spPr>
          <a:xfrm>
            <a:off x="5411227" y="4238574"/>
            <a:ext cx="28956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bg1"/>
                </a:solidFill>
                <a:latin typeface="Oswald" panose="020B0604020202020204" charset="-52"/>
              </a:rPr>
              <a:t>НОРМАЛЬНО</a:t>
            </a:r>
          </a:p>
        </p:txBody>
      </p:sp>
    </p:spTree>
    <p:extLst>
      <p:ext uri="{BB962C8B-B14F-4D97-AF65-F5344CB8AC3E}">
        <p14:creationId xmlns:p14="http://schemas.microsoft.com/office/powerpoint/2010/main" val="298085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3" name="Google Shape;1073;p32"/>
          <p:cNvGraphicFramePr/>
          <p:nvPr>
            <p:extLst>
              <p:ext uri="{D42A27DB-BD31-4B8C-83A1-F6EECF244321}">
                <p14:modId xmlns:p14="http://schemas.microsoft.com/office/powerpoint/2010/main" val="2599166839"/>
              </p:ext>
            </p:extLst>
          </p:nvPr>
        </p:nvGraphicFramePr>
        <p:xfrm>
          <a:off x="2792614" y="1573200"/>
          <a:ext cx="3233588" cy="2788875"/>
        </p:xfrm>
        <a:graphic>
          <a:graphicData uri="http://schemas.openxmlformats.org/drawingml/2006/table">
            <a:tbl>
              <a:tblPr>
                <a:noFill/>
                <a:tableStyleId>{60AE922C-0F4A-4B72-A662-8BF989195D2F}</a:tableStyleId>
              </a:tblPr>
              <a:tblGrid>
                <a:gridCol w="1340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96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01</a:t>
                      </a:r>
                      <a:endParaRPr sz="4800" b="1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Антени </a:t>
                      </a: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840+30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6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02</a:t>
                      </a:r>
                      <a:endParaRPr sz="4800" b="1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Акумулятори </a:t>
                      </a: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160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*2</a:t>
                      </a: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03</a:t>
                      </a:r>
                      <a:endParaRPr sz="48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Мікроконтролери</a:t>
                      </a:r>
                      <a:endParaRPr lang="en-US"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200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*2</a:t>
                      </a: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74" name="Google Shape;1074;p32"/>
          <p:cNvGraphicFramePr/>
          <p:nvPr>
            <p:extLst>
              <p:ext uri="{D42A27DB-BD31-4B8C-83A1-F6EECF244321}">
                <p14:modId xmlns:p14="http://schemas.microsoft.com/office/powerpoint/2010/main" val="2138728989"/>
              </p:ext>
            </p:extLst>
          </p:nvPr>
        </p:nvGraphicFramePr>
        <p:xfrm>
          <a:off x="5554499" y="1573200"/>
          <a:ext cx="3801397" cy="2834570"/>
        </p:xfrm>
        <a:graphic>
          <a:graphicData uri="http://schemas.openxmlformats.org/drawingml/2006/table">
            <a:tbl>
              <a:tblPr>
                <a:noFill/>
                <a:tableStyleId>{60AE922C-0F4A-4B72-A662-8BF989195D2F}</a:tableStyleId>
              </a:tblPr>
              <a:tblGrid>
                <a:gridCol w="1575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01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04</a:t>
                      </a:r>
                      <a:endParaRPr sz="48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Дисплей</a:t>
                      </a: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100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05</a:t>
                      </a:r>
                      <a:endParaRPr sz="4800" b="1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Інші мілкі деталі</a:t>
                      </a: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300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 b="1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06</a:t>
                      </a:r>
                      <a:endParaRPr sz="4800" b="1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dirty="0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Корпуси</a:t>
                      </a:r>
                    </a:p>
                    <a:p>
                      <a:pPr marL="91440" marR="9144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uk-UA" b="1" dirty="0">
                          <a:solidFill>
                            <a:schemeClr val="tx2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600+50 грн</a:t>
                      </a:r>
                      <a:endParaRPr b="1" dirty="0">
                        <a:solidFill>
                          <a:schemeClr val="tx2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5" name="Google Shape;1075;p32"/>
          <p:cNvSpPr txBox="1"/>
          <p:nvPr/>
        </p:nvSpPr>
        <p:spPr>
          <a:xfrm>
            <a:off x="713225" y="2869300"/>
            <a:ext cx="1606200" cy="4564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Фінальна сума</a:t>
            </a:r>
            <a:endParaRPr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6" name="Google Shape;1076;p32"/>
          <p:cNvSpPr/>
          <p:nvPr/>
        </p:nvSpPr>
        <p:spPr>
          <a:xfrm>
            <a:off x="1185425" y="1573200"/>
            <a:ext cx="661800" cy="6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7" name="Google Shape;1077;p32"/>
          <p:cNvCxnSpPr>
            <a:cxnSpLocks/>
            <a:stCxn id="1076" idx="2"/>
            <a:endCxn id="1075" idx="0"/>
          </p:cNvCxnSpPr>
          <p:nvPr/>
        </p:nvCxnSpPr>
        <p:spPr>
          <a:xfrm>
            <a:off x="1516325" y="2235000"/>
            <a:ext cx="0" cy="6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8" name="Google Shape;1078;p32"/>
          <p:cNvGrpSpPr/>
          <p:nvPr/>
        </p:nvGrpSpPr>
        <p:grpSpPr>
          <a:xfrm>
            <a:off x="1402514" y="1701520"/>
            <a:ext cx="227622" cy="405150"/>
            <a:chOff x="780387" y="3226072"/>
            <a:chExt cx="227622" cy="405150"/>
          </a:xfrm>
        </p:grpSpPr>
        <p:sp>
          <p:nvSpPr>
            <p:cNvPr id="1079" name="Google Shape;1079;p32"/>
            <p:cNvSpPr/>
            <p:nvPr/>
          </p:nvSpPr>
          <p:spPr>
            <a:xfrm>
              <a:off x="780387" y="3226072"/>
              <a:ext cx="227622" cy="387402"/>
            </a:xfrm>
            <a:custGeom>
              <a:avLst/>
              <a:gdLst/>
              <a:ahLst/>
              <a:cxnLst/>
              <a:rect l="l" t="t" r="r" b="b"/>
              <a:pathLst>
                <a:path w="6717" h="11432" extrusionOk="0">
                  <a:moveTo>
                    <a:pt x="5169" y="1453"/>
                  </a:moveTo>
                  <a:lnTo>
                    <a:pt x="5621" y="1953"/>
                  </a:lnTo>
                  <a:lnTo>
                    <a:pt x="3359" y="4025"/>
                  </a:lnTo>
                  <a:lnTo>
                    <a:pt x="1096" y="1953"/>
                  </a:lnTo>
                  <a:lnTo>
                    <a:pt x="1549" y="1453"/>
                  </a:lnTo>
                  <a:lnTo>
                    <a:pt x="3359" y="3120"/>
                  </a:lnTo>
                  <a:lnTo>
                    <a:pt x="5169" y="1453"/>
                  </a:lnTo>
                  <a:close/>
                  <a:moveTo>
                    <a:pt x="5169" y="3311"/>
                  </a:moveTo>
                  <a:lnTo>
                    <a:pt x="5621" y="3811"/>
                  </a:lnTo>
                  <a:lnTo>
                    <a:pt x="3359" y="5883"/>
                  </a:lnTo>
                  <a:lnTo>
                    <a:pt x="1096" y="3811"/>
                  </a:lnTo>
                  <a:lnTo>
                    <a:pt x="1549" y="3311"/>
                  </a:lnTo>
                  <a:lnTo>
                    <a:pt x="3359" y="4978"/>
                  </a:lnTo>
                  <a:lnTo>
                    <a:pt x="5169" y="3311"/>
                  </a:lnTo>
                  <a:close/>
                  <a:moveTo>
                    <a:pt x="5169" y="5192"/>
                  </a:moveTo>
                  <a:lnTo>
                    <a:pt x="5621" y="5692"/>
                  </a:lnTo>
                  <a:lnTo>
                    <a:pt x="3359" y="7764"/>
                  </a:lnTo>
                  <a:lnTo>
                    <a:pt x="1096" y="5692"/>
                  </a:lnTo>
                  <a:lnTo>
                    <a:pt x="1549" y="5192"/>
                  </a:lnTo>
                  <a:lnTo>
                    <a:pt x="3359" y="6859"/>
                  </a:lnTo>
                  <a:lnTo>
                    <a:pt x="5169" y="5192"/>
                  </a:lnTo>
                  <a:close/>
                  <a:moveTo>
                    <a:pt x="3359" y="8812"/>
                  </a:moveTo>
                  <a:cubicBezTo>
                    <a:pt x="3573" y="8812"/>
                    <a:pt x="3740" y="8979"/>
                    <a:pt x="3740" y="9193"/>
                  </a:cubicBezTo>
                  <a:cubicBezTo>
                    <a:pt x="3740" y="9383"/>
                    <a:pt x="3573" y="9574"/>
                    <a:pt x="3359" y="9574"/>
                  </a:cubicBezTo>
                  <a:cubicBezTo>
                    <a:pt x="3144" y="9574"/>
                    <a:pt x="2978" y="9383"/>
                    <a:pt x="2978" y="9193"/>
                  </a:cubicBezTo>
                  <a:cubicBezTo>
                    <a:pt x="2978" y="8979"/>
                    <a:pt x="3144" y="8812"/>
                    <a:pt x="3359" y="8812"/>
                  </a:cubicBezTo>
                  <a:close/>
                  <a:moveTo>
                    <a:pt x="1" y="1"/>
                  </a:moveTo>
                  <a:lnTo>
                    <a:pt x="1" y="8359"/>
                  </a:lnTo>
                  <a:lnTo>
                    <a:pt x="3359" y="11431"/>
                  </a:lnTo>
                  <a:lnTo>
                    <a:pt x="6717" y="8359"/>
                  </a:lnTo>
                  <a:lnTo>
                    <a:pt x="6717" y="1"/>
                  </a:ln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831252" y="3628748"/>
              <a:ext cx="847" cy="847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1"/>
                  </a:moveTo>
                  <a:lnTo>
                    <a:pt x="0" y="2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829625" y="3628748"/>
              <a:ext cx="2474" cy="2474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1" y="1"/>
                  </a:moveTo>
                  <a:lnTo>
                    <a:pt x="24" y="25"/>
                  </a:lnTo>
                  <a:lnTo>
                    <a:pt x="48" y="25"/>
                  </a:lnTo>
                  <a:lnTo>
                    <a:pt x="24" y="1"/>
                  </a:lnTo>
                  <a:close/>
                  <a:moveTo>
                    <a:pt x="24" y="49"/>
                  </a:moveTo>
                  <a:lnTo>
                    <a:pt x="24" y="72"/>
                  </a:lnTo>
                  <a:lnTo>
                    <a:pt x="48" y="72"/>
                  </a:lnTo>
                  <a:lnTo>
                    <a:pt x="72" y="49"/>
                  </a:lnTo>
                  <a:close/>
                </a:path>
              </a:pathLst>
            </a:custGeom>
            <a:solidFill>
              <a:srgbClr val="2A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2"/>
          <p:cNvGrpSpPr/>
          <p:nvPr/>
        </p:nvGrpSpPr>
        <p:grpSpPr>
          <a:xfrm>
            <a:off x="274659" y="649584"/>
            <a:ext cx="8594650" cy="365154"/>
            <a:chOff x="4023003" y="708300"/>
            <a:chExt cx="7372319" cy="313222"/>
          </a:xfrm>
        </p:grpSpPr>
        <p:sp>
          <p:nvSpPr>
            <p:cNvPr id="1083" name="Google Shape;1083;p32"/>
            <p:cNvSpPr/>
            <p:nvPr/>
          </p:nvSpPr>
          <p:spPr>
            <a:xfrm>
              <a:off x="1056976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1056976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1056976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rgbClr val="DBDD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/>
            </a:p>
          </p:txBody>
        </p:sp>
      </p:grpSp>
      <p:sp>
        <p:nvSpPr>
          <p:cNvPr id="1089" name="Google Shape;1089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КОШТОРИС ПРОЕКТУ</a:t>
            </a:r>
            <a:endParaRPr dirty="0"/>
          </a:p>
        </p:txBody>
      </p:sp>
      <p:cxnSp>
        <p:nvCxnSpPr>
          <p:cNvPr id="20" name="Google Shape;1077;p32">
            <a:extLst>
              <a:ext uri="{FF2B5EF4-FFF2-40B4-BE49-F238E27FC236}">
                <a16:creationId xmlns:a16="http://schemas.microsoft.com/office/drawing/2014/main" id="{217E4EBC-CE7A-4235-BA7A-00A5B31E4C2C}"/>
              </a:ext>
            </a:extLst>
          </p:cNvPr>
          <p:cNvCxnSpPr>
            <a:cxnSpLocks/>
          </p:cNvCxnSpPr>
          <p:nvPr/>
        </p:nvCxnSpPr>
        <p:spPr>
          <a:xfrm>
            <a:off x="1516325" y="3325761"/>
            <a:ext cx="0" cy="6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5B1416-E870-4D08-A078-95423E600CA3}"/>
              </a:ext>
            </a:extLst>
          </p:cNvPr>
          <p:cNvSpPr txBox="1"/>
          <p:nvPr/>
        </p:nvSpPr>
        <p:spPr>
          <a:xfrm>
            <a:off x="241522" y="3960061"/>
            <a:ext cx="2549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2640 грн</a:t>
            </a:r>
            <a:endParaRPr lang="en" sz="40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litary Background Infographics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2A2D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317</Words>
  <Application>Microsoft Office PowerPoint</Application>
  <PresentationFormat>Экран (16:9)</PresentationFormat>
  <Paragraphs>97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Nunito Sans</vt:lpstr>
      <vt:lpstr>Arial</vt:lpstr>
      <vt:lpstr>Oswald</vt:lpstr>
      <vt:lpstr>Military Background Infographics by Slidesgo</vt:lpstr>
      <vt:lpstr>СИСТЕМА ПОШУКУ ДРОНІВ</vt:lpstr>
      <vt:lpstr>АКТУАЛЬНІ ПРОБЛЕМИ</vt:lpstr>
      <vt:lpstr>МЕТА НАШОГО ПРОЕКТУ</vt:lpstr>
      <vt:lpstr>НАШЕ РІШЕННЯ</vt:lpstr>
      <vt:lpstr>ОСНОВНІ СКЛАДОВІ ПЕЛЕНГАТОРА</vt:lpstr>
      <vt:lpstr>ОСНОВНІ СКЛАДОВІ ПЕЛЕНГАТОРА</vt:lpstr>
      <vt:lpstr>ОСНОВНІ СКЛАДОВІ МАЯЧКА</vt:lpstr>
      <vt:lpstr>Презентация PowerPoint</vt:lpstr>
      <vt:lpstr>КОШТОРИС ПРОЕКТУ</vt:lpstr>
      <vt:lpstr>НАША КОМАНДА</vt:lpstr>
      <vt:lpstr>СЛАВА УКРАЇНІ!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ПОШУКУ ДРОНІВ</dc:title>
  <dc:creator>Arduguy</dc:creator>
  <cp:lastModifiedBy>Xio San</cp:lastModifiedBy>
  <cp:revision>43</cp:revision>
  <dcterms:modified xsi:type="dcterms:W3CDTF">2024-02-26T18:06:16Z</dcterms:modified>
</cp:coreProperties>
</file>